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44" r:id="rId8"/>
    <p:sldId id="338" r:id="rId9"/>
    <p:sldId id="339" r:id="rId10"/>
    <p:sldId id="340" r:id="rId11"/>
    <p:sldId id="341" r:id="rId12"/>
    <p:sldId id="345" r:id="rId13"/>
    <p:sldId id="34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EA42F-F3A5-4E41-B196-6B8F531425A4}" v="5" dt="2020-08-04T11:34:50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45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linghelli Monica" userId="3b950787-b160-44ae-8a0f-59ad868be486" providerId="ADAL" clId="{192EA42F-F3A5-4E41-B196-6B8F531425A4}"/>
    <pc:docChg chg="undo custSel modSld">
      <pc:chgData name="Pellinghelli Monica" userId="3b950787-b160-44ae-8a0f-59ad868be486" providerId="ADAL" clId="{192EA42F-F3A5-4E41-B196-6B8F531425A4}" dt="2020-08-04T12:55:02.239" v="228" actId="20577"/>
      <pc:docMkLst>
        <pc:docMk/>
      </pc:docMkLst>
      <pc:sldChg chg="modSp mod">
        <pc:chgData name="Pellinghelli Monica" userId="3b950787-b160-44ae-8a0f-59ad868be486" providerId="ADAL" clId="{192EA42F-F3A5-4E41-B196-6B8F531425A4}" dt="2020-08-04T11:27:46.838" v="79" actId="20577"/>
        <pc:sldMkLst>
          <pc:docMk/>
          <pc:sldMk cId="3578757951" sldId="298"/>
        </pc:sldMkLst>
        <pc:spChg chg="mod">
          <ac:chgData name="Pellinghelli Monica" userId="3b950787-b160-44ae-8a0f-59ad868be486" providerId="ADAL" clId="{192EA42F-F3A5-4E41-B196-6B8F531425A4}" dt="2020-08-04T11:27:46.838" v="79" actId="20577"/>
          <ac:spMkLst>
            <pc:docMk/>
            <pc:sldMk cId="3578757951" sldId="298"/>
            <ac:spMk id="13" creationId="{00000000-0000-0000-0000-000000000000}"/>
          </ac:spMkLst>
        </pc:spChg>
      </pc:sldChg>
      <pc:sldChg chg="addSp delSp modSp mod">
        <pc:chgData name="Pellinghelli Monica" userId="3b950787-b160-44ae-8a0f-59ad868be486" providerId="ADAL" clId="{192EA42F-F3A5-4E41-B196-6B8F531425A4}" dt="2020-08-04T12:54:11.513" v="222" actId="1035"/>
        <pc:sldMkLst>
          <pc:docMk/>
          <pc:sldMk cId="727699360" sldId="338"/>
        </pc:sldMkLst>
        <pc:picChg chg="add mod">
          <ac:chgData name="Pellinghelli Monica" userId="3b950787-b160-44ae-8a0f-59ad868be486" providerId="ADAL" clId="{192EA42F-F3A5-4E41-B196-6B8F531425A4}" dt="2020-08-04T12:54:11.513" v="222" actId="1035"/>
          <ac:picMkLst>
            <pc:docMk/>
            <pc:sldMk cId="727699360" sldId="338"/>
            <ac:picMk id="4" creationId="{A432DEAA-4B17-4C04-AFE1-368A2F6E5B85}"/>
          </ac:picMkLst>
        </pc:picChg>
        <pc:picChg chg="add del mod">
          <ac:chgData name="Pellinghelli Monica" userId="3b950787-b160-44ae-8a0f-59ad868be486" providerId="ADAL" clId="{192EA42F-F3A5-4E41-B196-6B8F531425A4}" dt="2020-08-04T11:29:58.503" v="133" actId="478"/>
          <ac:picMkLst>
            <pc:docMk/>
            <pc:sldMk cId="727699360" sldId="338"/>
            <ac:picMk id="5" creationId="{2D20E2FD-FC74-4470-83E2-119AE49420FD}"/>
          </ac:picMkLst>
        </pc:picChg>
      </pc:sldChg>
      <pc:sldChg chg="addSp delSp modSp mod">
        <pc:chgData name="Pellinghelli Monica" userId="3b950787-b160-44ae-8a0f-59ad868be486" providerId="ADAL" clId="{192EA42F-F3A5-4E41-B196-6B8F531425A4}" dt="2020-08-04T12:54:19.573" v="225" actId="1035"/>
        <pc:sldMkLst>
          <pc:docMk/>
          <pc:sldMk cId="1050852909" sldId="339"/>
        </pc:sldMkLst>
        <pc:picChg chg="del">
          <ac:chgData name="Pellinghelli Monica" userId="3b950787-b160-44ae-8a0f-59ad868be486" providerId="ADAL" clId="{192EA42F-F3A5-4E41-B196-6B8F531425A4}" dt="2020-08-04T11:31:16.638" v="144" actId="478"/>
          <ac:picMkLst>
            <pc:docMk/>
            <pc:sldMk cId="1050852909" sldId="339"/>
            <ac:picMk id="2" creationId="{3D4C69E0-B689-4CE2-837E-211155547B1C}"/>
          </ac:picMkLst>
        </pc:picChg>
        <pc:picChg chg="add mod">
          <ac:chgData name="Pellinghelli Monica" userId="3b950787-b160-44ae-8a0f-59ad868be486" providerId="ADAL" clId="{192EA42F-F3A5-4E41-B196-6B8F531425A4}" dt="2020-08-04T12:54:19.573" v="225" actId="1035"/>
          <ac:picMkLst>
            <pc:docMk/>
            <pc:sldMk cId="1050852909" sldId="339"/>
            <ac:picMk id="4" creationId="{1E2401A7-50DF-467A-85CF-889B8F88D07C}"/>
          </ac:picMkLst>
        </pc:picChg>
      </pc:sldChg>
      <pc:sldChg chg="addSp delSp modSp mod">
        <pc:chgData name="Pellinghelli Monica" userId="3b950787-b160-44ae-8a0f-59ad868be486" providerId="ADAL" clId="{192EA42F-F3A5-4E41-B196-6B8F531425A4}" dt="2020-08-04T12:54:32.472" v="226" actId="1035"/>
        <pc:sldMkLst>
          <pc:docMk/>
          <pc:sldMk cId="3797587835" sldId="340"/>
        </pc:sldMkLst>
        <pc:picChg chg="del">
          <ac:chgData name="Pellinghelli Monica" userId="3b950787-b160-44ae-8a0f-59ad868be486" providerId="ADAL" clId="{192EA42F-F3A5-4E41-B196-6B8F531425A4}" dt="2020-08-04T11:32:11.202" v="152" actId="478"/>
          <ac:picMkLst>
            <pc:docMk/>
            <pc:sldMk cId="3797587835" sldId="340"/>
            <ac:picMk id="2" creationId="{3CF43ACF-773C-4AFB-9395-EB49955D4CCA}"/>
          </ac:picMkLst>
        </pc:picChg>
        <pc:picChg chg="add mod">
          <ac:chgData name="Pellinghelli Monica" userId="3b950787-b160-44ae-8a0f-59ad868be486" providerId="ADAL" clId="{192EA42F-F3A5-4E41-B196-6B8F531425A4}" dt="2020-08-04T12:54:32.472" v="226" actId="1035"/>
          <ac:picMkLst>
            <pc:docMk/>
            <pc:sldMk cId="3797587835" sldId="340"/>
            <ac:picMk id="7" creationId="{2575AE7A-F36D-48F6-8D65-2B7F3E621C48}"/>
          </ac:picMkLst>
        </pc:picChg>
      </pc:sldChg>
      <pc:sldChg chg="modSp mod">
        <pc:chgData name="Pellinghelli Monica" userId="3b950787-b160-44ae-8a0f-59ad868be486" providerId="ADAL" clId="{192EA42F-F3A5-4E41-B196-6B8F531425A4}" dt="2020-08-04T11:33:25.863" v="185" actId="1036"/>
        <pc:sldMkLst>
          <pc:docMk/>
          <pc:sldMk cId="3764915933" sldId="341"/>
        </pc:sldMkLst>
        <pc:spChg chg="mod">
          <ac:chgData name="Pellinghelli Monica" userId="3b950787-b160-44ae-8a0f-59ad868be486" providerId="ADAL" clId="{192EA42F-F3A5-4E41-B196-6B8F531425A4}" dt="2020-08-04T11:33:25.863" v="185" actId="1036"/>
          <ac:spMkLst>
            <pc:docMk/>
            <pc:sldMk cId="3764915933" sldId="341"/>
            <ac:spMk id="5" creationId="{00000000-0000-0000-0000-000000000000}"/>
          </ac:spMkLst>
        </pc:spChg>
        <pc:spChg chg="mod">
          <ac:chgData name="Pellinghelli Monica" userId="3b950787-b160-44ae-8a0f-59ad868be486" providerId="ADAL" clId="{192EA42F-F3A5-4E41-B196-6B8F531425A4}" dt="2020-08-04T11:33:13.669" v="184" actId="20577"/>
          <ac:spMkLst>
            <pc:docMk/>
            <pc:sldMk cId="3764915933" sldId="341"/>
            <ac:spMk id="6" creationId="{00000000-0000-0000-0000-000000000000}"/>
          </ac:spMkLst>
        </pc:spChg>
      </pc:sldChg>
      <pc:sldChg chg="addSp delSp modSp mod">
        <pc:chgData name="Pellinghelli Monica" userId="3b950787-b160-44ae-8a0f-59ad868be486" providerId="ADAL" clId="{192EA42F-F3A5-4E41-B196-6B8F531425A4}" dt="2020-08-04T12:53:46.037" v="215" actId="1035"/>
        <pc:sldMkLst>
          <pc:docMk/>
          <pc:sldMk cId="1596964255" sldId="342"/>
        </pc:sldMkLst>
        <pc:spChg chg="mod">
          <ac:chgData name="Pellinghelli Monica" userId="3b950787-b160-44ae-8a0f-59ad868be486" providerId="ADAL" clId="{192EA42F-F3A5-4E41-B196-6B8F531425A4}" dt="2020-08-04T11:27:11.276" v="67" actId="113"/>
          <ac:spMkLst>
            <pc:docMk/>
            <pc:sldMk cId="1596964255" sldId="342"/>
            <ac:spMk id="5" creationId="{00000000-0000-0000-0000-000000000000}"/>
          </ac:spMkLst>
        </pc:spChg>
        <pc:picChg chg="del">
          <ac:chgData name="Pellinghelli Monica" userId="3b950787-b160-44ae-8a0f-59ad868be486" providerId="ADAL" clId="{192EA42F-F3A5-4E41-B196-6B8F531425A4}" dt="2020-08-04T11:21:15.195" v="0" actId="478"/>
          <ac:picMkLst>
            <pc:docMk/>
            <pc:sldMk cId="1596964255" sldId="342"/>
            <ac:picMk id="4" creationId="{723D8536-C23C-4610-9419-92B9BE543A8F}"/>
          </ac:picMkLst>
        </pc:picChg>
        <pc:picChg chg="add mod">
          <ac:chgData name="Pellinghelli Monica" userId="3b950787-b160-44ae-8a0f-59ad868be486" providerId="ADAL" clId="{192EA42F-F3A5-4E41-B196-6B8F531425A4}" dt="2020-08-04T12:53:46.037" v="215" actId="1035"/>
          <ac:picMkLst>
            <pc:docMk/>
            <pc:sldMk cId="1596964255" sldId="342"/>
            <ac:picMk id="6" creationId="{CBD553B9-39C2-4E4C-96DD-8A7AE332003D}"/>
          </ac:picMkLst>
        </pc:picChg>
      </pc:sldChg>
      <pc:sldChg chg="modSp mod">
        <pc:chgData name="Pellinghelli Monica" userId="3b950787-b160-44ae-8a0f-59ad868be486" providerId="ADAL" clId="{192EA42F-F3A5-4E41-B196-6B8F531425A4}" dt="2020-08-04T12:55:02.239" v="228" actId="20577"/>
        <pc:sldMkLst>
          <pc:docMk/>
          <pc:sldMk cId="4059251198" sldId="343"/>
        </pc:sldMkLst>
        <pc:spChg chg="mod">
          <ac:chgData name="Pellinghelli Monica" userId="3b950787-b160-44ae-8a0f-59ad868be486" providerId="ADAL" clId="{192EA42F-F3A5-4E41-B196-6B8F531425A4}" dt="2020-08-04T12:55:02.239" v="228" actId="20577"/>
          <ac:spMkLst>
            <pc:docMk/>
            <pc:sldMk cId="4059251198" sldId="343"/>
            <ac:spMk id="2" creationId="{00000000-0000-0000-0000-000000000000}"/>
          </ac:spMkLst>
        </pc:spChg>
      </pc:sldChg>
      <pc:sldChg chg="modSp mod">
        <pc:chgData name="Pellinghelli Monica" userId="3b950787-b160-44ae-8a0f-59ad868be486" providerId="ADAL" clId="{192EA42F-F3A5-4E41-B196-6B8F531425A4}" dt="2020-08-04T11:29:44.587" v="132" actId="20577"/>
        <pc:sldMkLst>
          <pc:docMk/>
          <pc:sldMk cId="4245992473" sldId="344"/>
        </pc:sldMkLst>
        <pc:spChg chg="mod">
          <ac:chgData name="Pellinghelli Monica" userId="3b950787-b160-44ae-8a0f-59ad868be486" providerId="ADAL" clId="{192EA42F-F3A5-4E41-B196-6B8F531425A4}" dt="2020-08-04T11:29:44.587" v="132" actId="20577"/>
          <ac:spMkLst>
            <pc:docMk/>
            <pc:sldMk cId="4245992473" sldId="344"/>
            <ac:spMk id="6" creationId="{00000000-0000-0000-0000-000000000000}"/>
          </ac:spMkLst>
        </pc:spChg>
      </pc:sldChg>
      <pc:sldChg chg="modSp mod">
        <pc:chgData name="Pellinghelli Monica" userId="3b950787-b160-44ae-8a0f-59ad868be486" providerId="ADAL" clId="{192EA42F-F3A5-4E41-B196-6B8F531425A4}" dt="2020-08-04T11:34:05.089" v="208" actId="14100"/>
        <pc:sldMkLst>
          <pc:docMk/>
          <pc:sldMk cId="1531906467" sldId="345"/>
        </pc:sldMkLst>
        <pc:spChg chg="mod">
          <ac:chgData name="Pellinghelli Monica" userId="3b950787-b160-44ae-8a0f-59ad868be486" providerId="ADAL" clId="{192EA42F-F3A5-4E41-B196-6B8F531425A4}" dt="2020-08-04T11:34:05.089" v="208" actId="14100"/>
          <ac:spMkLst>
            <pc:docMk/>
            <pc:sldMk cId="1531906467" sldId="345"/>
            <ac:spMk id="13" creationId="{82B968DC-AF60-4FDF-82C8-4EAE28F69E9F}"/>
          </ac:spMkLst>
        </pc:spChg>
      </pc:sldChg>
      <pc:sldChg chg="addSp delSp modSp mod">
        <pc:chgData name="Pellinghelli Monica" userId="3b950787-b160-44ae-8a0f-59ad868be486" providerId="ADAL" clId="{192EA42F-F3A5-4E41-B196-6B8F531425A4}" dt="2020-08-04T11:35:16.989" v="211" actId="20577"/>
        <pc:sldMkLst>
          <pc:docMk/>
          <pc:sldMk cId="4780742" sldId="346"/>
        </pc:sldMkLst>
        <pc:spChg chg="mod">
          <ac:chgData name="Pellinghelli Monica" userId="3b950787-b160-44ae-8a0f-59ad868be486" providerId="ADAL" clId="{192EA42F-F3A5-4E41-B196-6B8F531425A4}" dt="2020-08-04T11:35:16.989" v="211" actId="20577"/>
          <ac:spMkLst>
            <pc:docMk/>
            <pc:sldMk cId="4780742" sldId="346"/>
            <ac:spMk id="9" creationId="{00000000-0000-0000-0000-000000000000}"/>
          </ac:spMkLst>
        </pc:spChg>
        <pc:spChg chg="del">
          <ac:chgData name="Pellinghelli Monica" userId="3b950787-b160-44ae-8a0f-59ad868be486" providerId="ADAL" clId="{192EA42F-F3A5-4E41-B196-6B8F531425A4}" dt="2020-08-04T11:34:48.616" v="209" actId="478"/>
          <ac:spMkLst>
            <pc:docMk/>
            <pc:sldMk cId="4780742" sldId="346"/>
            <ac:spMk id="10" creationId="{C995510E-5619-418F-A59C-5CCFE261F8AA}"/>
          </ac:spMkLst>
        </pc:spChg>
        <pc:spChg chg="add mod">
          <ac:chgData name="Pellinghelli Monica" userId="3b950787-b160-44ae-8a0f-59ad868be486" providerId="ADAL" clId="{192EA42F-F3A5-4E41-B196-6B8F531425A4}" dt="2020-08-04T11:34:50.375" v="210"/>
          <ac:spMkLst>
            <pc:docMk/>
            <pc:sldMk cId="4780742" sldId="346"/>
            <ac:spMk id="12" creationId="{A1B8E593-D65C-4DF2-A696-8ACED8CD06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04/08/2020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nella città metropolitana</a:t>
            </a:r>
            <a:br>
              <a:rPr lang="it-IT" sz="5400" b="1" dirty="0"/>
            </a:br>
            <a:r>
              <a:rPr lang="it-IT" sz="5400" b="1" dirty="0"/>
              <a:t>di Bologna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81785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19240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 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concentra  l’82,5% delle ore autorizzate dall’istituto.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(98%).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(44,1%),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(21,5%)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(14,9%).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08412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21,6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62,6% </a:t>
            </a:r>
            <a:br>
              <a:rPr lang="it-IT" sz="1700" dirty="0"/>
            </a:br>
            <a:r>
              <a:rPr lang="it-IT" sz="1700" dirty="0"/>
              <a:t>del totale), 10,2 milioni nel </a:t>
            </a:r>
            <a:r>
              <a:rPr lang="it-IT" sz="1700" b="1" dirty="0"/>
              <a:t>terziario</a:t>
            </a:r>
            <a:r>
              <a:rPr lang="it-IT" sz="1700" dirty="0"/>
              <a:t> (29,4%), mentre le </a:t>
            </a:r>
            <a:r>
              <a:rPr lang="it-IT" sz="1700" b="1" dirty="0"/>
              <a:t>costruzioni</a:t>
            </a:r>
            <a:r>
              <a:rPr lang="it-IT" sz="1700" dirty="0"/>
              <a:t> concentrano 2,6 milioni di ore (7,6%).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6" y="2735003"/>
            <a:ext cx="4743001" cy="2841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B8E593-D65C-4DF2-A696-8ACED8CD06A1}"/>
              </a:ext>
            </a:extLst>
          </p:cNvPr>
          <p:cNvSpPr txBox="1"/>
          <p:nvPr/>
        </p:nvSpPr>
        <p:spPr>
          <a:xfrm>
            <a:off x="268013" y="203185"/>
            <a:ext cx="1167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città metropolitana di Bologna</a:t>
            </a:r>
          </a:p>
        </p:txBody>
      </p:sp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nell’area di Bologna gli occupati erano 477 mila mentre i disoccupati erano 22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72,9%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68,1%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4,4%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i giovani (18,8%)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BD553B9-39C2-4E4C-96DD-8A7AE3320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1" y="1246702"/>
            <a:ext cx="6430137" cy="39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5.127 assunzioni (-67,9%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6.414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(-8.029).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94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nell’area di Bologna, si sono perse 6.414 delle 38.061 posizioni dipendenti andate perdute nella regione presa nel suo complesso (ossia il 16,9% del totale). Tale perdita si è concentrata principalmente nei macrosettori commercio, alberghi e ristoranti (-2.951) e altre attività dei servizi (-1.225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l’attrattivo polo terziario della città metropolitana ha scontato pesantemente fra l’altro le restrizioni alla mobilità imposte dal «lockdown»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1.179 posizioni dipendenti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verosimilmente concentrata nel comparto della meccanica generale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prima (limitata) variazione congiunturale positiva (27,5% in più rispetto al mese di aprile)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 67,7% del livello registrato a febbraio (ossia prima del «lockdown»)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 nei servizi le attivazioni dei rapporti di lavoro ancora si attestano al 43,6% del livello anteriore all’emergenza COVID-19, 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93700" y="1023382"/>
            <a:ext cx="796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nella città metropolitana</a:t>
            </a:r>
          </a:p>
          <a:p>
            <a:pPr algn="ctr"/>
            <a:r>
              <a:rPr lang="it-IT" i="1" dirty="0"/>
              <a:t> di Bologna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(limitato)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DAE066-A1D6-419B-852B-75469F7E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crescita ininterrotta,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2.460 posizioni in meno a marzo e 2.754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5.127, il 67,9%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prima variazione congiunturale positiva (27,5%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in questo mese la perdita di posizioni dipendenti, benché ridimensionata, è ancora significativa (-1.199 unità, come dato destagionalizzato)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32DEAA-4B17-4C04-AFE1-368A2F6E5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45536"/>
            <a:ext cx="6430137" cy="46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6.414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-8.029)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2.079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19AD28BF-C313-4BE1-B44F-33875452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2401A7-50DF-467A-85CF-889B8F88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44763"/>
            <a:ext cx="6430137" cy="43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principalmente nei macrosettori commercio, alberghi e ristoranti (-2.951) e altre attività dei servizi (-1.225)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l’attrattivo polo terziario della città metropolitana ha risentito pesantemente della limitazione alla mobilità imposta dal «lockdown»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1.179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destagionalizzato), prevalentemente nel comparto della meccanica generale, mentre non si rilevano variazioni di rilievo nelle costruzioni; significativa ancorché incerta quella in agricoltura, data la destabilizzazione del «pattern» stagionale dei flussi di lavoro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399EF3A6-03FE-4656-9257-04F779464FE9}"/>
              </a:ext>
            </a:extLst>
          </p:cNvPr>
          <p:cNvSpPr/>
          <p:nvPr/>
        </p:nvSpPr>
        <p:spPr>
          <a:xfrm flipH="1" flipV="1">
            <a:off x="6029724" y="4634636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67141-3DCE-4E74-A0EA-0839613BEF86}"/>
              </a:ext>
            </a:extLst>
          </p:cNvPr>
          <p:cNvSpPr txBox="1"/>
          <p:nvPr/>
        </p:nvSpPr>
        <p:spPr>
          <a:xfrm>
            <a:off x="520700" y="4499995"/>
            <a:ext cx="5499523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i servizi relativi al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commercio all'ingrosso e al dettaglio e alla riparazione, si presentano fra le l’attività al momento più penalizzate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(-4.859 posizioni dipendenti, su base annua, al 31 maggio 2020)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5BE41A41-E135-4AD6-BEEF-5DB18D0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75AE7A-F36D-48F6-8D65-2B7F3E62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09708"/>
            <a:ext cx="6430137" cy="34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nella città metropolitana di Bologna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24851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 67,7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Ma, 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ancora si attestano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43,6%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203B4F-D9FF-4ED6-ACB6-0C94A612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72410"/>
            <a:ext cx="5485102" cy="156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</a:t>
            </a:r>
            <a:r>
              <a:rPr lang="it-IT" sz="1700" b="1" dirty="0"/>
              <a:t>tra gennaio e maggio 2020 sono 34.513.907 le ore autorizzate di cassa integrazione (CIG) </a:t>
            </a:r>
            <a:r>
              <a:rPr lang="it-IT" sz="1700" dirty="0"/>
              <a:t>a sostegno del reddito dei lavoratori e delle lavoratrici delle aziende della città metropolitana di Bologna.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95% </a:t>
            </a:r>
            <a:r>
              <a:rPr lang="it-IT" sz="1700" dirty="0"/>
              <a:t>del totale di ore autorizzate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nei primi 5 mesi del 2020 si evince tramite il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67220"/>
            <a:ext cx="4812169" cy="28830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414" y="1291712"/>
            <a:ext cx="4812169" cy="2841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B968DC-AF60-4FDF-82C8-4EAE28F69E9F}"/>
              </a:ext>
            </a:extLst>
          </p:cNvPr>
          <p:cNvSpPr txBox="1"/>
          <p:nvPr/>
        </p:nvSpPr>
        <p:spPr>
          <a:xfrm>
            <a:off x="268013" y="203185"/>
            <a:ext cx="1167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città metropolitana di Bologna</a:t>
            </a:r>
          </a:p>
        </p:txBody>
      </p:sp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1605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Pellinghelli Monica</cp:lastModifiedBy>
  <cp:revision>646</cp:revision>
  <dcterms:created xsi:type="dcterms:W3CDTF">2017-02-03T11:46:48Z</dcterms:created>
  <dcterms:modified xsi:type="dcterms:W3CDTF">2020-08-04T12:55:28Z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