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Rimini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81785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57340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legata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concentra il 72,9% delle ore complessivamente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(97,4%).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(39,5%),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(22,1%)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(16,7%).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4651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4,1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48,5% del totale), 3,3 milioni nel </a:t>
            </a:r>
            <a:r>
              <a:rPr lang="it-IT" sz="1700" b="1" dirty="0"/>
              <a:t>terziario</a:t>
            </a:r>
            <a:r>
              <a:rPr lang="it-IT" sz="1700" dirty="0"/>
              <a:t> (39,7%) mentre le </a:t>
            </a:r>
            <a:r>
              <a:rPr lang="it-IT" sz="1700" b="1" dirty="0"/>
              <a:t>costruzioni</a:t>
            </a:r>
            <a:r>
              <a:rPr lang="it-IT" sz="1700" dirty="0"/>
              <a:t> concentrano 941 mila ore (11,2%).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0" y="2818327"/>
            <a:ext cx="4752882" cy="2841600"/>
          </a:xfrm>
          <a:prstGeom prst="rect">
            <a:avLst/>
          </a:prstGeom>
        </p:spPr>
      </p:pic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85FCF2-CBDF-476B-835E-AD7AE52670D8}"/>
              </a:ext>
            </a:extLst>
          </p:cNvPr>
          <p:cNvSpPr txBox="1"/>
          <p:nvPr/>
        </p:nvSpPr>
        <p:spPr>
          <a:xfrm>
            <a:off x="436728" y="20862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Rimini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Rimini gli occupati erano 149 mila mentre i disoccupati erano 13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67,1%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59,0%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all’8,0%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(10,4%) e i giovani (16,9%)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6B7CA9E-CD4B-487C-AE43-41ACEF21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116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993 assunzioni (-91,7%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7.306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(-7.671).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94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Rimini, si sono perse ben 7.306 delle 38.061 posizioni dipendenti andate perdute nella regione presa nel suo complesso (ossia il 19,2% del totale). Tale perdita si è concentrata principalmente nei macrosettori commercio, alberghi e ristoranti (-5.655) e altre attività dei servizi (-948)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 mercati del lavoro riferiti a territori a maggior vocazione turistica o, comunque, ad elevata specializzazione terziaria in questa fase della crisi escono evidentemente più penalizzati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567 posizioni dipendenti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variazione congiunturale positiva anomala, in rimbalzo tecnico (193,5% in più rispetto al mese di aprile)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 71,0% del livello registrato a febbraio (ossia prima del «lockdown»)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 nei servizi le attivazioni dei rapporti di lavoro ancora si attestano al 31,4% del livello anteriore all’emergenza COVID-19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Rimini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con il difficile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(limitato)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74C3AA-D9AB-4FE0-BD7B-0E9EA974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significativa ripresa,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3.939 posizioni in meno a marzo e 2.108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993, ben il 91,7%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positiva anomala, in rimbalzo tecnico (193,5%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1.258 unità (al netto dei fenomeni di stagionalità)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EC1B5C-7AC5-47DD-A813-7609697D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116000"/>
            <a:ext cx="6424803" cy="46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7.306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-7.671)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1.793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022D8D-A3C2-45B1-AB7A-BD4F0DCC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116000"/>
            <a:ext cx="6424803" cy="431894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3FD6AA-955C-4167-9C11-DEEB3E05616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-1.793</a:t>
            </a:r>
            <a:r>
              <a:rPr lang="it-IT" dirty="0"/>
              <a:t> </a:t>
            </a: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1CD20335-F198-4AA0-A2C1-B1E4BD6F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macrosettori commercio, alberghi e ristoranti (-5.655) e altre attività dei servizi (-948)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l’area dei servizi turistici e commerciali è, ad oggi, quella più colpita, e i mercati del lavoro riferiti a territori a maggior vocazione turistica o, comunque, ad elevata specializzazione terziaria in questa fase della crisi escono evidentemente più penalizzati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567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mentre non si rilevano variazioni di rilievo nelle costruzioni e in agricoltura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421D5D-28A5-4B4E-BA95-81E38EF6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116000"/>
            <a:ext cx="6424803" cy="3486836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FEA46525-5E0F-4F28-94CD-1A8C7EFC1B45}"/>
              </a:ext>
            </a:extLst>
          </p:cNvPr>
          <p:cNvSpPr/>
          <p:nvPr/>
        </p:nvSpPr>
        <p:spPr>
          <a:xfrm flipH="1" flipV="1">
            <a:off x="6020222" y="4753760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735BAD-8326-45AE-ACD8-DE63BA5F4F32}"/>
              </a:ext>
            </a:extLst>
          </p:cNvPr>
          <p:cNvSpPr txBox="1"/>
          <p:nvPr/>
        </p:nvSpPr>
        <p:spPr>
          <a:xfrm>
            <a:off x="520700" y="4576195"/>
            <a:ext cx="549952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sono le attività dei servizi di alloggio e di ristorazione a presentarsi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le più penalizzate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(-20.145 posizioni dipendenti, 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4CC79BEA-A3F8-49F1-9319-94391D9F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Rimini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71,0%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Ma, 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ancora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si attestano al 31,4%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DD12DA-61D1-416A-814A-0957CF91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88738"/>
            <a:ext cx="5485102" cy="12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8.376.158 le ore autorizzate di cassa integrazione </a:t>
            </a:r>
            <a:r>
              <a:rPr lang="it-IT" sz="1700" dirty="0"/>
              <a:t>(CIG) per sostenere il reddito dei lavoratori e delle lavoratrici delle aziende della provincia di Rimini.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377632"/>
            <a:ext cx="4743001" cy="2841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62" y="1377632"/>
            <a:ext cx="4802288" cy="28416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98,4% </a:t>
            </a:r>
            <a:r>
              <a:rPr lang="it-IT" sz="1700" dirty="0"/>
              <a:t>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dal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5DA296-A19B-476B-B115-04FBCB269F7B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Rimini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569</cp:revision>
  <dcterms:created xsi:type="dcterms:W3CDTF">2017-02-03T11:46:48Z</dcterms:created>
  <dcterms:modified xsi:type="dcterms:W3CDTF">2020-07-24T08:19:28Z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