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408" r:id="rId6"/>
    <p:sldId id="404" r:id="rId7"/>
    <p:sldId id="375" r:id="rId8"/>
    <p:sldId id="413" r:id="rId9"/>
    <p:sldId id="410" r:id="rId10"/>
    <p:sldId id="338" r:id="rId11"/>
    <p:sldId id="336" r:id="rId12"/>
    <p:sldId id="406" r:id="rId13"/>
    <p:sldId id="347" r:id="rId14"/>
    <p:sldId id="407" r:id="rId15"/>
    <p:sldId id="400" r:id="rId16"/>
    <p:sldId id="402" r:id="rId17"/>
    <p:sldId id="448" r:id="rId18"/>
    <p:sldId id="401" r:id="rId19"/>
    <p:sldId id="341" r:id="rId20"/>
    <p:sldId id="345" r:id="rId21"/>
    <p:sldId id="343" r:id="rId22"/>
    <p:sldId id="411" r:id="rId23"/>
    <p:sldId id="456" r:id="rId24"/>
    <p:sldId id="457" r:id="rId25"/>
    <p:sldId id="463" r:id="rId26"/>
    <p:sldId id="464" r:id="rId27"/>
    <p:sldId id="459" r:id="rId28"/>
    <p:sldId id="460" r:id="rId29"/>
    <p:sldId id="461" r:id="rId30"/>
    <p:sldId id="462" r:id="rId31"/>
    <p:sldId id="412" r:id="rId32"/>
    <p:sldId id="458" r:id="rId33"/>
    <p:sldId id="455" r:id="rId34"/>
    <p:sldId id="409" r:id="rId35"/>
    <p:sldId id="342" r:id="rId36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86"/>
    <a:srgbClr val="029F5C"/>
    <a:srgbClr val="F04134"/>
    <a:srgbClr val="EF372A"/>
    <a:srgbClr val="F03E30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48771-A9AD-41A6-992F-9A468B20BB93}" v="23" dt="2022-03-01T14:59:01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598" autoAdjust="0"/>
  </p:normalViewPr>
  <p:slideViewPr>
    <p:cSldViewPr snapToGrid="0" snapToObjects="1">
      <p:cViewPr varScale="1">
        <p:scale>
          <a:sx n="104" d="100"/>
          <a:sy n="104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llinghelli Monica" userId="3b950787-b160-44ae-8a0f-59ad868be486" providerId="ADAL" clId="{CD348771-A9AD-41A6-992F-9A468B20BB93}"/>
    <pc:docChg chg="undo custSel addSld delSld modSld">
      <pc:chgData name="Pellinghelli Monica" userId="3b950787-b160-44ae-8a0f-59ad868be486" providerId="ADAL" clId="{CD348771-A9AD-41A6-992F-9A468B20BB93}" dt="2022-03-01T15:59:35.310" v="7020" actId="20577"/>
      <pc:docMkLst>
        <pc:docMk/>
      </pc:docMkLst>
      <pc:sldChg chg="modSp mod">
        <pc:chgData name="Pellinghelli Monica" userId="3b950787-b160-44ae-8a0f-59ad868be486" providerId="ADAL" clId="{CD348771-A9AD-41A6-992F-9A468B20BB93}" dt="2022-03-01T14:43:13.079" v="6482" actId="1036"/>
        <pc:sldMkLst>
          <pc:docMk/>
          <pc:sldMk cId="4059251198" sldId="256"/>
        </pc:sldMkLst>
        <pc:spChg chg="mod">
          <ac:chgData name="Pellinghelli Monica" userId="3b950787-b160-44ae-8a0f-59ad868be486" providerId="ADAL" clId="{CD348771-A9AD-41A6-992F-9A468B20BB93}" dt="2022-02-25T14:30:02.037" v="1110" actId="20577"/>
          <ac:spMkLst>
            <pc:docMk/>
            <pc:sldMk cId="4059251198" sldId="256"/>
            <ac:spMk id="2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4:42:56.413" v="6481" actId="20577"/>
          <ac:spMkLst>
            <pc:docMk/>
            <pc:sldMk cId="4059251198" sldId="256"/>
            <ac:spMk id="7" creationId="{00000000-0000-0000-0000-000000000000}"/>
          </ac:spMkLst>
        </pc:spChg>
        <pc:grpChg chg="mod">
          <ac:chgData name="Pellinghelli Monica" userId="3b950787-b160-44ae-8a0f-59ad868be486" providerId="ADAL" clId="{CD348771-A9AD-41A6-992F-9A468B20BB93}" dt="2022-03-01T14:43:13.079" v="6482" actId="1036"/>
          <ac:grpSpMkLst>
            <pc:docMk/>
            <pc:sldMk cId="4059251198" sldId="256"/>
            <ac:grpSpMk id="9" creationId="{00000000-0000-0000-0000-000000000000}"/>
          </ac:grpSpMkLst>
        </pc:grpChg>
      </pc:sldChg>
      <pc:sldChg chg="delSp modSp mod">
        <pc:chgData name="Pellinghelli Monica" userId="3b950787-b160-44ae-8a0f-59ad868be486" providerId="ADAL" clId="{CD348771-A9AD-41A6-992F-9A468B20BB93}" dt="2022-02-25T15:35:10.369" v="3099" actId="20577"/>
        <pc:sldMkLst>
          <pc:docMk/>
          <pc:sldMk cId="4245992473" sldId="336"/>
        </pc:sldMkLst>
        <pc:spChg chg="mod">
          <ac:chgData name="Pellinghelli Monica" userId="3b950787-b160-44ae-8a0f-59ad868be486" providerId="ADAL" clId="{CD348771-A9AD-41A6-992F-9A468B20BB93}" dt="2022-02-25T15:32:38.160" v="2946" actId="20577"/>
          <ac:spMkLst>
            <pc:docMk/>
            <pc:sldMk cId="4245992473" sldId="336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5:35:10.369" v="3099" actId="20577"/>
          <ac:spMkLst>
            <pc:docMk/>
            <pc:sldMk cId="4245992473" sldId="336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8:47.504" v="1086" actId="20577"/>
          <ac:spMkLst>
            <pc:docMk/>
            <pc:sldMk cId="4245992473" sldId="336"/>
            <ac:spMk id="7" creationId="{A44430DE-D7E5-4668-833C-DC370C1FD6FA}"/>
          </ac:spMkLst>
        </pc:spChg>
        <pc:picChg chg="del">
          <ac:chgData name="Pellinghelli Monica" userId="3b950787-b160-44ae-8a0f-59ad868be486" providerId="ADAL" clId="{CD348771-A9AD-41A6-992F-9A468B20BB93}" dt="2022-02-25T11:54:15.018" v="88" actId="478"/>
          <ac:picMkLst>
            <pc:docMk/>
            <pc:sldMk cId="4245992473" sldId="336"/>
            <ac:picMk id="4" creationId="{3E2D7645-8BFF-426B-AA7B-7F24D3634FA8}"/>
          </ac:picMkLst>
        </pc:picChg>
        <pc:picChg chg="mod">
          <ac:chgData name="Pellinghelli Monica" userId="3b950787-b160-44ae-8a0f-59ad868be486" providerId="ADAL" clId="{CD348771-A9AD-41A6-992F-9A468B20BB93}" dt="2022-02-25T11:54:36.103" v="137" actId="1036"/>
          <ac:picMkLst>
            <pc:docMk/>
            <pc:sldMk cId="4245992473" sldId="336"/>
            <ac:picMk id="8" creationId="{36636E8A-17D7-44B7-AFD2-F7606313278F}"/>
          </ac:picMkLst>
        </pc:picChg>
      </pc:sldChg>
      <pc:sldChg chg="delSp modSp mod">
        <pc:chgData name="Pellinghelli Monica" userId="3b950787-b160-44ae-8a0f-59ad868be486" providerId="ADAL" clId="{CD348771-A9AD-41A6-992F-9A468B20BB93}" dt="2022-03-01T15:37:47.771" v="6983" actId="20577"/>
        <pc:sldMkLst>
          <pc:docMk/>
          <pc:sldMk cId="727699360" sldId="338"/>
        </pc:sldMkLst>
        <pc:spChg chg="mod">
          <ac:chgData name="Pellinghelli Monica" userId="3b950787-b160-44ae-8a0f-59ad868be486" providerId="ADAL" clId="{CD348771-A9AD-41A6-992F-9A468B20BB93}" dt="2022-03-01T11:44:16.262" v="5881" actId="6549"/>
          <ac:spMkLst>
            <pc:docMk/>
            <pc:sldMk cId="727699360" sldId="338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37:47.771" v="6983" actId="20577"/>
          <ac:spMkLst>
            <pc:docMk/>
            <pc:sldMk cId="727699360" sldId="338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8:56.625" v="1091" actId="20577"/>
          <ac:spMkLst>
            <pc:docMk/>
            <pc:sldMk cId="727699360" sldId="338"/>
            <ac:spMk id="9" creationId="{00000000-0000-0000-0000-000000000000}"/>
          </ac:spMkLst>
        </pc:spChg>
        <pc:picChg chg="del">
          <ac:chgData name="Pellinghelli Monica" userId="3b950787-b160-44ae-8a0f-59ad868be486" providerId="ADAL" clId="{CD348771-A9AD-41A6-992F-9A468B20BB93}" dt="2022-02-25T11:51:00.837" v="1" actId="478"/>
          <ac:picMkLst>
            <pc:docMk/>
            <pc:sldMk cId="727699360" sldId="338"/>
            <ac:picMk id="4" creationId="{A064BB40-7311-4AF5-8528-1F3B1164B28A}"/>
          </ac:picMkLst>
        </pc:picChg>
        <pc:picChg chg="mod">
          <ac:chgData name="Pellinghelli Monica" userId="3b950787-b160-44ae-8a0f-59ad868be486" providerId="ADAL" clId="{CD348771-A9AD-41A6-992F-9A468B20BB93}" dt="2022-02-25T15:03:34.901" v="2026" actId="1038"/>
          <ac:picMkLst>
            <pc:docMk/>
            <pc:sldMk cId="727699360" sldId="338"/>
            <ac:picMk id="6" creationId="{9EAF35E3-DD0B-4DC0-A40A-5485FB1E3773}"/>
          </ac:picMkLst>
        </pc:picChg>
        <pc:picChg chg="del">
          <ac:chgData name="Pellinghelli Monica" userId="3b950787-b160-44ae-8a0f-59ad868be486" providerId="ADAL" clId="{CD348771-A9AD-41A6-992F-9A468B20BB93}" dt="2022-02-25T11:49:54.764" v="0" actId="478"/>
          <ac:picMkLst>
            <pc:docMk/>
            <pc:sldMk cId="727699360" sldId="338"/>
            <ac:picMk id="7" creationId="{604FCF6F-FFD4-4179-9275-D00947F3B306}"/>
          </ac:picMkLst>
        </pc:picChg>
        <pc:cxnChg chg="mod">
          <ac:chgData name="Pellinghelli Monica" userId="3b950787-b160-44ae-8a0f-59ad868be486" providerId="ADAL" clId="{CD348771-A9AD-41A6-992F-9A468B20BB93}" dt="2022-02-25T11:53:38.746" v="47" actId="1076"/>
          <ac:cxnSpMkLst>
            <pc:docMk/>
            <pc:sldMk cId="727699360" sldId="338"/>
            <ac:cxnSpMk id="10" creationId="{00000000-0000-0000-0000-000000000000}"/>
          </ac:cxnSpMkLst>
        </pc:cxnChg>
      </pc:sldChg>
      <pc:sldChg chg="delSp modSp mod">
        <pc:chgData name="Pellinghelli Monica" userId="3b950787-b160-44ae-8a0f-59ad868be486" providerId="ADAL" clId="{CD348771-A9AD-41A6-992F-9A468B20BB93}" dt="2022-03-01T10:53:00.189" v="5146" actId="20577"/>
        <pc:sldMkLst>
          <pc:docMk/>
          <pc:sldMk cId="3764915933" sldId="341"/>
        </pc:sldMkLst>
        <pc:spChg chg="mod">
          <ac:chgData name="Pellinghelli Monica" userId="3b950787-b160-44ae-8a0f-59ad868be486" providerId="ADAL" clId="{CD348771-A9AD-41A6-992F-9A468B20BB93}" dt="2022-03-01T10:50:07.666" v="5124" actId="13926"/>
          <ac:spMkLst>
            <pc:docMk/>
            <pc:sldMk cId="3764915933" sldId="341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0:53:00.189" v="5146" actId="20577"/>
          <ac:spMkLst>
            <pc:docMk/>
            <pc:sldMk cId="3764915933" sldId="341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7:34.462" v="1048" actId="20577"/>
          <ac:spMkLst>
            <pc:docMk/>
            <pc:sldMk cId="3764915933" sldId="341"/>
            <ac:spMk id="7" creationId="{E9BF1634-7D4E-4EF0-B626-563A08151EDD}"/>
          </ac:spMkLst>
        </pc:spChg>
        <pc:picChg chg="mod">
          <ac:chgData name="Pellinghelli Monica" userId="3b950787-b160-44ae-8a0f-59ad868be486" providerId="ADAL" clId="{CD348771-A9AD-41A6-992F-9A468B20BB93}" dt="2022-02-25T14:06:46.272" v="661" actId="1036"/>
          <ac:picMkLst>
            <pc:docMk/>
            <pc:sldMk cId="3764915933" sldId="341"/>
            <ac:picMk id="4" creationId="{FE9AC8AC-C80D-4144-82F9-A34867CE72C8}"/>
          </ac:picMkLst>
        </pc:picChg>
        <pc:picChg chg="del">
          <ac:chgData name="Pellinghelli Monica" userId="3b950787-b160-44ae-8a0f-59ad868be486" providerId="ADAL" clId="{CD348771-A9AD-41A6-992F-9A468B20BB93}" dt="2022-02-25T14:06:29.241" v="585" actId="478"/>
          <ac:picMkLst>
            <pc:docMk/>
            <pc:sldMk cId="3764915933" sldId="341"/>
            <ac:picMk id="8" creationId="{57660915-2D7C-4147-A3E8-9813BE1F73E5}"/>
          </ac:picMkLst>
        </pc:picChg>
      </pc:sldChg>
      <pc:sldChg chg="delSp modSp mod">
        <pc:chgData name="Pellinghelli Monica" userId="3b950787-b160-44ae-8a0f-59ad868be486" providerId="ADAL" clId="{CD348771-A9AD-41A6-992F-9A468B20BB93}" dt="2022-03-01T15:05:33.457" v="6821" actId="6549"/>
        <pc:sldMkLst>
          <pc:docMk/>
          <pc:sldMk cId="909397837" sldId="342"/>
        </pc:sldMkLst>
        <pc:spChg chg="mod">
          <ac:chgData name="Pellinghelli Monica" userId="3b950787-b160-44ae-8a0f-59ad868be486" providerId="ADAL" clId="{CD348771-A9AD-41A6-992F-9A468B20BB93}" dt="2022-03-01T15:05:33.457" v="6821" actId="6549"/>
          <ac:spMkLst>
            <pc:docMk/>
            <pc:sldMk cId="909397837" sldId="342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4:35.546" v="942" actId="20577"/>
          <ac:spMkLst>
            <pc:docMk/>
            <pc:sldMk cId="909397837" sldId="342"/>
            <ac:spMk id="6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6:43.481" v="1025" actId="20577"/>
          <ac:spMkLst>
            <pc:docMk/>
            <pc:sldMk cId="909397837" sldId="342"/>
            <ac:spMk id="7" creationId="{A7E1163C-F63D-41BF-86EF-32B1192384D6}"/>
          </ac:spMkLst>
        </pc:spChg>
        <pc:spChg chg="mod">
          <ac:chgData name="Pellinghelli Monica" userId="3b950787-b160-44ae-8a0f-59ad868be486" providerId="ADAL" clId="{CD348771-A9AD-41A6-992F-9A468B20BB93}" dt="2022-03-01T14:59:23.553" v="6500" actId="13926"/>
          <ac:spMkLst>
            <pc:docMk/>
            <pc:sldMk cId="909397837" sldId="342"/>
            <ac:spMk id="9" creationId="{D4E54A97-F4E8-47EA-B1F4-6B9C7DED0F98}"/>
          </ac:spMkLst>
        </pc:spChg>
        <pc:picChg chg="del">
          <ac:chgData name="Pellinghelli Monica" userId="3b950787-b160-44ae-8a0f-59ad868be486" providerId="ADAL" clId="{CD348771-A9AD-41A6-992F-9A468B20BB93}" dt="2022-02-25T14:16:21.403" v="896" actId="478"/>
          <ac:picMkLst>
            <pc:docMk/>
            <pc:sldMk cId="909397837" sldId="342"/>
            <ac:picMk id="3" creationId="{EC143D42-784B-43BF-B57D-82A86266A4A9}"/>
          </ac:picMkLst>
        </pc:picChg>
        <pc:picChg chg="del mod">
          <ac:chgData name="Pellinghelli Monica" userId="3b950787-b160-44ae-8a0f-59ad868be486" providerId="ADAL" clId="{CD348771-A9AD-41A6-992F-9A468B20BB93}" dt="2022-02-25T14:21:53.970" v="935" actId="478"/>
          <ac:picMkLst>
            <pc:docMk/>
            <pc:sldMk cId="909397837" sldId="342"/>
            <ac:picMk id="4" creationId="{824998E1-19DF-453E-8C2B-77A7B34A2359}"/>
          </ac:picMkLst>
        </pc:picChg>
        <pc:picChg chg="mod">
          <ac:chgData name="Pellinghelli Monica" userId="3b950787-b160-44ae-8a0f-59ad868be486" providerId="ADAL" clId="{CD348771-A9AD-41A6-992F-9A468B20BB93}" dt="2022-02-25T14:25:03.865" v="1019" actId="1036"/>
          <ac:picMkLst>
            <pc:docMk/>
            <pc:sldMk cId="909397837" sldId="342"/>
            <ac:picMk id="8" creationId="{1AEE1965-C54B-48C1-80D1-184F3A442948}"/>
          </ac:picMkLst>
        </pc:picChg>
      </pc:sldChg>
      <pc:sldChg chg="delSp modSp mod">
        <pc:chgData name="Pellinghelli Monica" userId="3b950787-b160-44ae-8a0f-59ad868be486" providerId="ADAL" clId="{CD348771-A9AD-41A6-992F-9A468B20BB93}" dt="2022-03-01T15:23:11.332" v="6888" actId="20577"/>
        <pc:sldMkLst>
          <pc:docMk/>
          <pc:sldMk cId="1247911094" sldId="343"/>
        </pc:sldMkLst>
        <pc:spChg chg="mod">
          <ac:chgData name="Pellinghelli Monica" userId="3b950787-b160-44ae-8a0f-59ad868be486" providerId="ADAL" clId="{CD348771-A9AD-41A6-992F-9A468B20BB93}" dt="2022-03-01T11:35:27.779" v="5755" actId="13926"/>
          <ac:spMkLst>
            <pc:docMk/>
            <pc:sldMk cId="1247911094" sldId="343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23:11.332" v="6888" actId="20577"/>
          <ac:spMkLst>
            <pc:docMk/>
            <pc:sldMk cId="1247911094" sldId="343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15:53.371" v="894" actId="20577"/>
          <ac:spMkLst>
            <pc:docMk/>
            <pc:sldMk cId="1247911094" sldId="343"/>
            <ac:spMk id="6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7:00.661" v="1029" actId="20577"/>
          <ac:spMkLst>
            <pc:docMk/>
            <pc:sldMk cId="1247911094" sldId="343"/>
            <ac:spMk id="7" creationId="{33932A11-582B-426C-AA23-1BADE6FAE59F}"/>
          </ac:spMkLst>
        </pc:spChg>
        <pc:picChg chg="mod">
          <ac:chgData name="Pellinghelli Monica" userId="3b950787-b160-44ae-8a0f-59ad868be486" providerId="ADAL" clId="{CD348771-A9AD-41A6-992F-9A468B20BB93}" dt="2022-02-25T14:15:47.800" v="889" actId="1038"/>
          <ac:picMkLst>
            <pc:docMk/>
            <pc:sldMk cId="1247911094" sldId="343"/>
            <ac:picMk id="4" creationId="{2C8CC69E-76BD-451B-BE3F-44E0FEA4E778}"/>
          </ac:picMkLst>
        </pc:picChg>
        <pc:picChg chg="del">
          <ac:chgData name="Pellinghelli Monica" userId="3b950787-b160-44ae-8a0f-59ad868be486" providerId="ADAL" clId="{CD348771-A9AD-41A6-992F-9A468B20BB93}" dt="2022-02-25T14:15:27.969" v="816" actId="478"/>
          <ac:picMkLst>
            <pc:docMk/>
            <pc:sldMk cId="1247911094" sldId="343"/>
            <ac:picMk id="9" creationId="{A5CB8F5F-E10D-4412-91FA-FC8F64FE1992}"/>
          </ac:picMkLst>
        </pc:picChg>
      </pc:sldChg>
      <pc:sldChg chg="addSp delSp modSp mod">
        <pc:chgData name="Pellinghelli Monica" userId="3b950787-b160-44ae-8a0f-59ad868be486" providerId="ADAL" clId="{CD348771-A9AD-41A6-992F-9A468B20BB93}" dt="2022-03-01T14:01:53.533" v="6307" actId="13926"/>
        <pc:sldMkLst>
          <pc:docMk/>
          <pc:sldMk cId="3444614793" sldId="345"/>
        </pc:sldMkLst>
        <pc:spChg chg="mod">
          <ac:chgData name="Pellinghelli Monica" userId="3b950787-b160-44ae-8a0f-59ad868be486" providerId="ADAL" clId="{CD348771-A9AD-41A6-992F-9A468B20BB93}" dt="2022-03-01T14:01:53.533" v="6307" actId="13926"/>
          <ac:spMkLst>
            <pc:docMk/>
            <pc:sldMk cId="3444614793" sldId="345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1:33:31.861" v="5743" actId="1036"/>
          <ac:spMkLst>
            <pc:docMk/>
            <pc:sldMk cId="3444614793" sldId="345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15:05.927" v="801" actId="20577"/>
          <ac:spMkLst>
            <pc:docMk/>
            <pc:sldMk cId="3444614793" sldId="345"/>
            <ac:spMk id="6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7:17.402" v="1037" actId="20577"/>
          <ac:spMkLst>
            <pc:docMk/>
            <pc:sldMk cId="3444614793" sldId="345"/>
            <ac:spMk id="7" creationId="{E03D6A73-05D1-48B5-B6BA-75A5EA0996E7}"/>
          </ac:spMkLst>
        </pc:spChg>
        <pc:graphicFrameChg chg="add mod">
          <ac:chgData name="Pellinghelli Monica" userId="3b950787-b160-44ae-8a0f-59ad868be486" providerId="ADAL" clId="{CD348771-A9AD-41A6-992F-9A468B20BB93}" dt="2022-02-25T14:27:11.732" v="1032"/>
          <ac:graphicFrameMkLst>
            <pc:docMk/>
            <pc:sldMk cId="3444614793" sldId="345"/>
            <ac:graphicFrameMk id="12" creationId="{F2D95231-135C-441E-81C5-2FA896527BC9}"/>
          </ac:graphicFrameMkLst>
        </pc:graphicFrameChg>
        <pc:picChg chg="mod">
          <ac:chgData name="Pellinghelli Monica" userId="3b950787-b160-44ae-8a0f-59ad868be486" providerId="ADAL" clId="{CD348771-A9AD-41A6-992F-9A468B20BB93}" dt="2022-02-25T14:15:14.988" v="815" actId="1037"/>
          <ac:picMkLst>
            <pc:docMk/>
            <pc:sldMk cId="3444614793" sldId="345"/>
            <ac:picMk id="4" creationId="{70F05291-5C79-499B-9CFB-13863C0BEDB3}"/>
          </ac:picMkLst>
        </pc:picChg>
        <pc:picChg chg="del">
          <ac:chgData name="Pellinghelli Monica" userId="3b950787-b160-44ae-8a0f-59ad868be486" providerId="ADAL" clId="{CD348771-A9AD-41A6-992F-9A468B20BB93}" dt="2022-02-25T14:14:27.735" v="724" actId="478"/>
          <ac:picMkLst>
            <pc:docMk/>
            <pc:sldMk cId="3444614793" sldId="345"/>
            <ac:picMk id="8" creationId="{92CE8A0A-9F94-4DC9-8197-7B0AC971FDC0}"/>
          </ac:picMkLst>
        </pc:picChg>
      </pc:sldChg>
      <pc:sldChg chg="delSp modSp mod">
        <pc:chgData name="Pellinghelli Monica" userId="3b950787-b160-44ae-8a0f-59ad868be486" providerId="ADAL" clId="{CD348771-A9AD-41A6-992F-9A468B20BB93}" dt="2022-02-25T15:38:26.137" v="3132" actId="13926"/>
        <pc:sldMkLst>
          <pc:docMk/>
          <pc:sldMk cId="2032623651" sldId="347"/>
        </pc:sldMkLst>
        <pc:spChg chg="mod">
          <ac:chgData name="Pellinghelli Monica" userId="3b950787-b160-44ae-8a0f-59ad868be486" providerId="ADAL" clId="{CD348771-A9AD-41A6-992F-9A468B20BB93}" dt="2022-02-25T15:38:26.137" v="3132" actId="13926"/>
          <ac:spMkLst>
            <pc:docMk/>
            <pc:sldMk cId="2032623651" sldId="347"/>
            <ac:spMk id="3" creationId="{00000000-0000-0000-0000-000000000000}"/>
          </ac:spMkLst>
        </pc:spChg>
        <pc:picChg chg="del">
          <ac:chgData name="Pellinghelli Monica" userId="3b950787-b160-44ae-8a0f-59ad868be486" providerId="ADAL" clId="{CD348771-A9AD-41A6-992F-9A468B20BB93}" dt="2022-02-25T11:55:34.771" v="211" actId="478"/>
          <ac:picMkLst>
            <pc:docMk/>
            <pc:sldMk cId="2032623651" sldId="347"/>
            <ac:picMk id="4" creationId="{528B8AB4-CD8C-4953-B48F-3714B25A635A}"/>
          </ac:picMkLst>
        </pc:picChg>
        <pc:picChg chg="mod">
          <ac:chgData name="Pellinghelli Monica" userId="3b950787-b160-44ae-8a0f-59ad868be486" providerId="ADAL" clId="{CD348771-A9AD-41A6-992F-9A468B20BB93}" dt="2022-02-25T11:56:00.220" v="273" actId="1038"/>
          <ac:picMkLst>
            <pc:docMk/>
            <pc:sldMk cId="2032623651" sldId="347"/>
            <ac:picMk id="8" creationId="{B41D08B0-540B-41F9-8A5D-502E6EC9068F}"/>
          </ac:picMkLst>
        </pc:picChg>
      </pc:sldChg>
      <pc:sldChg chg="modSp mod">
        <pc:chgData name="Pellinghelli Monica" userId="3b950787-b160-44ae-8a0f-59ad868be486" providerId="ADAL" clId="{CD348771-A9AD-41A6-992F-9A468B20BB93}" dt="2022-03-01T15:59:35.310" v="7020" actId="20577"/>
        <pc:sldMkLst>
          <pc:docMk/>
          <pc:sldMk cId="437124807" sldId="375"/>
        </pc:sldMkLst>
        <pc:spChg chg="mod">
          <ac:chgData name="Pellinghelli Monica" userId="3b950787-b160-44ae-8a0f-59ad868be486" providerId="ADAL" clId="{CD348771-A9AD-41A6-992F-9A468B20BB93}" dt="2022-03-01T14:39:17.806" v="6464" actId="13926"/>
          <ac:spMkLst>
            <pc:docMk/>
            <pc:sldMk cId="437124807" sldId="375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18:50.087" v="6834" actId="113"/>
          <ac:spMkLst>
            <pc:docMk/>
            <pc:sldMk cId="437124807" sldId="375"/>
            <ac:spMk id="6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59:35.310" v="7020" actId="20577"/>
          <ac:spMkLst>
            <pc:docMk/>
            <pc:sldMk cId="437124807" sldId="375"/>
            <ac:spMk id="8" creationId="{00000000-0000-0000-0000-000000000000}"/>
          </ac:spMkLst>
        </pc:spChg>
      </pc:sldChg>
      <pc:sldChg chg="modSp del mod">
        <pc:chgData name="Pellinghelli Monica" userId="3b950787-b160-44ae-8a0f-59ad868be486" providerId="ADAL" clId="{CD348771-A9AD-41A6-992F-9A468B20BB93}" dt="2022-03-01T14:00:39.177" v="6283" actId="47"/>
        <pc:sldMkLst>
          <pc:docMk/>
          <pc:sldMk cId="3238723224" sldId="395"/>
        </pc:sldMkLst>
        <pc:spChg chg="mod">
          <ac:chgData name="Pellinghelli Monica" userId="3b950787-b160-44ae-8a0f-59ad868be486" providerId="ADAL" clId="{CD348771-A9AD-41A6-992F-9A468B20BB93}" dt="2022-02-25T14:07:19.126" v="663" actId="13926"/>
          <ac:spMkLst>
            <pc:docMk/>
            <pc:sldMk cId="3238723224" sldId="395"/>
            <ac:spMk id="2" creationId="{0C683116-1DA1-4E2D-B465-51BA3B2A9B9D}"/>
          </ac:spMkLst>
        </pc:spChg>
        <pc:spChg chg="mod">
          <ac:chgData name="Pellinghelli Monica" userId="3b950787-b160-44ae-8a0f-59ad868be486" providerId="ADAL" clId="{CD348771-A9AD-41A6-992F-9A468B20BB93}" dt="2022-02-25T14:27:27.632" v="1043" actId="20577"/>
          <ac:spMkLst>
            <pc:docMk/>
            <pc:sldMk cId="3238723224" sldId="395"/>
            <ac:spMk id="3" creationId="{F2627371-3E1B-4ECD-A4E7-B2AC4091E7C0}"/>
          </ac:spMkLst>
        </pc:spChg>
      </pc:sldChg>
      <pc:sldChg chg="delSp modSp mod">
        <pc:chgData name="Pellinghelli Monica" userId="3b950787-b160-44ae-8a0f-59ad868be486" providerId="ADAL" clId="{CD348771-A9AD-41A6-992F-9A468B20BB93}" dt="2022-02-25T15:53:57.522" v="3372" actId="13926"/>
        <pc:sldMkLst>
          <pc:docMk/>
          <pc:sldMk cId="3733490337" sldId="400"/>
        </pc:sldMkLst>
        <pc:spChg chg="mod">
          <ac:chgData name="Pellinghelli Monica" userId="3b950787-b160-44ae-8a0f-59ad868be486" providerId="ADAL" clId="{CD348771-A9AD-41A6-992F-9A468B20BB93}" dt="2022-02-25T15:53:57.522" v="3372" actId="13926"/>
          <ac:spMkLst>
            <pc:docMk/>
            <pc:sldMk cId="3733490337" sldId="400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8:02.833" v="1071" actId="20577"/>
          <ac:spMkLst>
            <pc:docMk/>
            <pc:sldMk cId="3733490337" sldId="400"/>
            <ac:spMk id="4" creationId="{4B8FAA39-2299-40BB-BDE7-EF38F452F215}"/>
          </ac:spMkLst>
        </pc:spChg>
        <pc:picChg chg="del">
          <ac:chgData name="Pellinghelli Monica" userId="3b950787-b160-44ae-8a0f-59ad868be486" providerId="ADAL" clId="{CD348771-A9AD-41A6-992F-9A468B20BB93}" dt="2022-02-25T13:58:48.329" v="358" actId="478"/>
          <ac:picMkLst>
            <pc:docMk/>
            <pc:sldMk cId="3733490337" sldId="400"/>
            <ac:picMk id="7" creationId="{DAAF8C39-2690-4597-AD21-874FBF5B0982}"/>
          </ac:picMkLst>
        </pc:picChg>
        <pc:picChg chg="mod">
          <ac:chgData name="Pellinghelli Monica" userId="3b950787-b160-44ae-8a0f-59ad868be486" providerId="ADAL" clId="{CD348771-A9AD-41A6-992F-9A468B20BB93}" dt="2022-02-25T13:59:14.550" v="413" actId="1036"/>
          <ac:picMkLst>
            <pc:docMk/>
            <pc:sldMk cId="3733490337" sldId="400"/>
            <ac:picMk id="8" creationId="{B86085D7-0162-4A14-879C-D6CBF2D9950F}"/>
          </ac:picMkLst>
        </pc:picChg>
      </pc:sldChg>
      <pc:sldChg chg="delSp modSp mod">
        <pc:chgData name="Pellinghelli Monica" userId="3b950787-b160-44ae-8a0f-59ad868be486" providerId="ADAL" clId="{CD348771-A9AD-41A6-992F-9A468B20BB93}" dt="2022-03-01T10:49:26.031" v="5123" actId="13926"/>
        <pc:sldMkLst>
          <pc:docMk/>
          <pc:sldMk cId="4111431310" sldId="401"/>
        </pc:sldMkLst>
        <pc:spChg chg="mod">
          <ac:chgData name="Pellinghelli Monica" userId="3b950787-b160-44ae-8a0f-59ad868be486" providerId="ADAL" clId="{CD348771-A9AD-41A6-992F-9A468B20BB93}" dt="2022-03-01T10:49:26.031" v="5123" actId="13926"/>
          <ac:spMkLst>
            <pc:docMk/>
            <pc:sldMk cId="4111431310" sldId="401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7:41.023" v="1053" actId="20577"/>
          <ac:spMkLst>
            <pc:docMk/>
            <pc:sldMk cId="4111431310" sldId="401"/>
            <ac:spMk id="7" creationId="{EC63F9A8-1ED4-4808-90F5-62F04AA9E23B}"/>
          </ac:spMkLst>
        </pc:spChg>
        <pc:picChg chg="del">
          <ac:chgData name="Pellinghelli Monica" userId="3b950787-b160-44ae-8a0f-59ad868be486" providerId="ADAL" clId="{CD348771-A9AD-41A6-992F-9A468B20BB93}" dt="2022-02-25T14:04:07.056" v="512" actId="478"/>
          <ac:picMkLst>
            <pc:docMk/>
            <pc:sldMk cId="4111431310" sldId="401"/>
            <ac:picMk id="4" creationId="{34C8EC6A-07DA-4391-867D-3FECFF0F6EC5}"/>
          </ac:picMkLst>
        </pc:picChg>
        <pc:picChg chg="mod">
          <ac:chgData name="Pellinghelli Monica" userId="3b950787-b160-44ae-8a0f-59ad868be486" providerId="ADAL" clId="{CD348771-A9AD-41A6-992F-9A468B20BB93}" dt="2022-02-25T14:04:37.631" v="583" actId="1036"/>
          <ac:picMkLst>
            <pc:docMk/>
            <pc:sldMk cId="4111431310" sldId="401"/>
            <ac:picMk id="8" creationId="{17DC9837-5793-45C1-B30E-EB55925473BF}"/>
          </ac:picMkLst>
        </pc:picChg>
      </pc:sldChg>
      <pc:sldChg chg="delSp modSp mod">
        <pc:chgData name="Pellinghelli Monica" userId="3b950787-b160-44ae-8a0f-59ad868be486" providerId="ADAL" clId="{CD348771-A9AD-41A6-992F-9A468B20BB93}" dt="2022-03-01T13:56:10.680" v="6083" actId="1036"/>
        <pc:sldMkLst>
          <pc:docMk/>
          <pc:sldMk cId="4266436871" sldId="402"/>
        </pc:sldMkLst>
        <pc:spChg chg="mod">
          <ac:chgData name="Pellinghelli Monica" userId="3b950787-b160-44ae-8a0f-59ad868be486" providerId="ADAL" clId="{CD348771-A9AD-41A6-992F-9A468B20BB93}" dt="2022-02-25T15:54:28.347" v="3385" actId="13926"/>
          <ac:spMkLst>
            <pc:docMk/>
            <pc:sldMk cId="4266436871" sldId="402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7:56.833" v="1066" actId="20577"/>
          <ac:spMkLst>
            <pc:docMk/>
            <pc:sldMk cId="4266436871" sldId="402"/>
            <ac:spMk id="4" creationId="{4172F846-9A93-4828-9099-6BB1E8F947F4}"/>
          </ac:spMkLst>
        </pc:spChg>
        <pc:spChg chg="mod">
          <ac:chgData name="Pellinghelli Monica" userId="3b950787-b160-44ae-8a0f-59ad868be486" providerId="ADAL" clId="{CD348771-A9AD-41A6-992F-9A468B20BB93}" dt="2022-03-01T13:56:10.680" v="6083" actId="1036"/>
          <ac:spMkLst>
            <pc:docMk/>
            <pc:sldMk cId="4266436871" sldId="402"/>
            <ac:spMk id="5" creationId="{00000000-0000-0000-0000-000000000000}"/>
          </ac:spMkLst>
        </pc:spChg>
        <pc:picChg chg="mod">
          <ac:chgData name="Pellinghelli Monica" userId="3b950787-b160-44ae-8a0f-59ad868be486" providerId="ADAL" clId="{CD348771-A9AD-41A6-992F-9A468B20BB93}" dt="2022-02-25T14:03:48.801" v="510" actId="1035"/>
          <ac:picMkLst>
            <pc:docMk/>
            <pc:sldMk cId="4266436871" sldId="402"/>
            <ac:picMk id="2" creationId="{16388BC6-D64F-483F-A6DD-85518D7C7C1B}"/>
          </ac:picMkLst>
        </pc:picChg>
        <pc:picChg chg="del">
          <ac:chgData name="Pellinghelli Monica" userId="3b950787-b160-44ae-8a0f-59ad868be486" providerId="ADAL" clId="{CD348771-A9AD-41A6-992F-9A468B20BB93}" dt="2022-02-25T13:59:33.320" v="415" actId="478"/>
          <ac:picMkLst>
            <pc:docMk/>
            <pc:sldMk cId="4266436871" sldId="402"/>
            <ac:picMk id="6" creationId="{23516E01-35A3-450A-80D3-DB34232CE9A7}"/>
          </ac:picMkLst>
        </pc:picChg>
      </pc:sldChg>
      <pc:sldChg chg="modSp mod">
        <pc:chgData name="Pellinghelli Monica" userId="3b950787-b160-44ae-8a0f-59ad868be486" providerId="ADAL" clId="{CD348771-A9AD-41A6-992F-9A468B20BB93}" dt="2022-03-01T15:39:02.963" v="6996" actId="20577"/>
        <pc:sldMkLst>
          <pc:docMk/>
          <pc:sldMk cId="3899629812" sldId="404"/>
        </pc:sldMkLst>
        <pc:spChg chg="mod">
          <ac:chgData name="Pellinghelli Monica" userId="3b950787-b160-44ae-8a0f-59ad868be486" providerId="ADAL" clId="{CD348771-A9AD-41A6-992F-9A468B20BB93}" dt="2022-03-01T14:18:52.693" v="6412" actId="13926"/>
          <ac:spMkLst>
            <pc:docMk/>
            <pc:sldMk cId="3899629812" sldId="404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39:02.963" v="6996" actId="20577"/>
          <ac:spMkLst>
            <pc:docMk/>
            <pc:sldMk cId="3899629812" sldId="404"/>
            <ac:spMk id="6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38:39.378" v="6991" actId="113"/>
          <ac:spMkLst>
            <pc:docMk/>
            <pc:sldMk cId="3899629812" sldId="404"/>
            <ac:spMk id="13" creationId="{00000000-0000-0000-0000-000000000000}"/>
          </ac:spMkLst>
        </pc:spChg>
      </pc:sldChg>
      <pc:sldChg chg="addSp delSp modSp mod">
        <pc:chgData name="Pellinghelli Monica" userId="3b950787-b160-44ae-8a0f-59ad868be486" providerId="ADAL" clId="{CD348771-A9AD-41A6-992F-9A468B20BB93}" dt="2022-03-01T13:38:06.603" v="5951" actId="6549"/>
        <pc:sldMkLst>
          <pc:docMk/>
          <pc:sldMk cId="38429969" sldId="406"/>
        </pc:sldMkLst>
        <pc:spChg chg="mod">
          <ac:chgData name="Pellinghelli Monica" userId="3b950787-b160-44ae-8a0f-59ad868be486" providerId="ADAL" clId="{CD348771-A9AD-41A6-992F-9A468B20BB93}" dt="2022-02-25T15:35:41.065" v="3100" actId="13926"/>
          <ac:spMkLst>
            <pc:docMk/>
            <pc:sldMk cId="38429969" sldId="406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3:37:43.733" v="5950" actId="13926"/>
          <ac:spMkLst>
            <pc:docMk/>
            <pc:sldMk cId="38429969" sldId="406"/>
            <ac:spMk id="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8:35.364" v="1081" actId="20577"/>
          <ac:spMkLst>
            <pc:docMk/>
            <pc:sldMk cId="38429969" sldId="406"/>
            <ac:spMk id="7" creationId="{E9BF1634-7D4E-4EF0-B626-563A08151EDD}"/>
          </ac:spMkLst>
        </pc:spChg>
        <pc:spChg chg="add mod">
          <ac:chgData name="Pellinghelli Monica" userId="3b950787-b160-44ae-8a0f-59ad868be486" providerId="ADAL" clId="{CD348771-A9AD-41A6-992F-9A468B20BB93}" dt="2022-03-01T13:38:06.603" v="5951" actId="6549"/>
          <ac:spMkLst>
            <pc:docMk/>
            <pc:sldMk cId="38429969" sldId="406"/>
            <ac:spMk id="8" creationId="{D762A010-D0E4-4200-8236-845882461500}"/>
          </ac:spMkLst>
        </pc:spChg>
        <pc:picChg chg="mod">
          <ac:chgData name="Pellinghelli Monica" userId="3b950787-b160-44ae-8a0f-59ad868be486" providerId="ADAL" clId="{CD348771-A9AD-41A6-992F-9A468B20BB93}" dt="2022-02-25T11:55:20.192" v="209" actId="1036"/>
          <ac:picMkLst>
            <pc:docMk/>
            <pc:sldMk cId="38429969" sldId="406"/>
            <ac:picMk id="4" creationId="{A3FE939F-638D-4996-85B0-EB0888186207}"/>
          </ac:picMkLst>
        </pc:picChg>
        <pc:picChg chg="del">
          <ac:chgData name="Pellinghelli Monica" userId="3b950787-b160-44ae-8a0f-59ad868be486" providerId="ADAL" clId="{CD348771-A9AD-41A6-992F-9A468B20BB93}" dt="2022-02-25T11:54:48.321" v="139" actId="478"/>
          <ac:picMkLst>
            <pc:docMk/>
            <pc:sldMk cId="38429969" sldId="406"/>
            <ac:picMk id="8" creationId="{4D983CA1-A4FB-48ED-B570-3CCB297AF750}"/>
          </ac:picMkLst>
        </pc:picChg>
      </pc:sldChg>
      <pc:sldChg chg="addSp delSp modSp mod">
        <pc:chgData name="Pellinghelli Monica" userId="3b950787-b160-44ae-8a0f-59ad868be486" providerId="ADAL" clId="{CD348771-A9AD-41A6-992F-9A468B20BB93}" dt="2022-03-01T15:17:58.796" v="6833" actId="20577"/>
        <pc:sldMkLst>
          <pc:docMk/>
          <pc:sldMk cId="3970634580" sldId="407"/>
        </pc:sldMkLst>
        <pc:spChg chg="mod">
          <ac:chgData name="Pellinghelli Monica" userId="3b950787-b160-44ae-8a0f-59ad868be486" providerId="ADAL" clId="{CD348771-A9AD-41A6-992F-9A468B20BB93}" dt="2022-02-25T14:28:09.303" v="1076" actId="20577"/>
          <ac:spMkLst>
            <pc:docMk/>
            <pc:sldMk cId="3970634580" sldId="407"/>
            <ac:spMk id="2" creationId="{C77F0054-9D3B-4D85-9DB8-1DE20A2A68EB}"/>
          </ac:spMkLst>
        </pc:spChg>
        <pc:spChg chg="mod">
          <ac:chgData name="Pellinghelli Monica" userId="3b950787-b160-44ae-8a0f-59ad868be486" providerId="ADAL" clId="{CD348771-A9AD-41A6-992F-9A468B20BB93}" dt="2022-02-25T15:46:06.315" v="3300" actId="13926"/>
          <ac:spMkLst>
            <pc:docMk/>
            <pc:sldMk cId="3970634580" sldId="407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17:58.796" v="6833" actId="20577"/>
          <ac:spMkLst>
            <pc:docMk/>
            <pc:sldMk cId="3970634580" sldId="407"/>
            <ac:spMk id="5" creationId="{00000000-0000-0000-0000-000000000000}"/>
          </ac:spMkLst>
        </pc:spChg>
        <pc:picChg chg="add del">
          <ac:chgData name="Pellinghelli Monica" userId="3b950787-b160-44ae-8a0f-59ad868be486" providerId="ADAL" clId="{CD348771-A9AD-41A6-992F-9A468B20BB93}" dt="2022-02-25T13:57:45.819" v="327" actId="478"/>
          <ac:picMkLst>
            <pc:docMk/>
            <pc:sldMk cId="3970634580" sldId="407"/>
            <ac:picMk id="4" creationId="{424811BA-95F7-498D-87FC-C3F49CD85716}"/>
          </ac:picMkLst>
        </pc:picChg>
        <pc:picChg chg="add del mod">
          <ac:chgData name="Pellinghelli Monica" userId="3b950787-b160-44ae-8a0f-59ad868be486" providerId="ADAL" clId="{CD348771-A9AD-41A6-992F-9A468B20BB93}" dt="2022-02-25T13:51:37.290" v="325"/>
          <ac:picMkLst>
            <pc:docMk/>
            <pc:sldMk cId="3970634580" sldId="407"/>
            <ac:picMk id="6" creationId="{F2B3161D-D2D4-4CDB-A866-7A47578F786C}"/>
          </ac:picMkLst>
        </pc:picChg>
        <pc:picChg chg="mod">
          <ac:chgData name="Pellinghelli Monica" userId="3b950787-b160-44ae-8a0f-59ad868be486" providerId="ADAL" clId="{CD348771-A9AD-41A6-992F-9A468B20BB93}" dt="2022-02-25T13:58:25.229" v="356" actId="1037"/>
          <ac:picMkLst>
            <pc:docMk/>
            <pc:sldMk cId="3970634580" sldId="407"/>
            <ac:picMk id="8" creationId="{CBF22BED-41A9-4EE8-A236-35663A6EED72}"/>
          </ac:picMkLst>
        </pc:picChg>
      </pc:sldChg>
      <pc:sldChg chg="modSp mod">
        <pc:chgData name="Pellinghelli Monica" userId="3b950787-b160-44ae-8a0f-59ad868be486" providerId="ADAL" clId="{CD348771-A9AD-41A6-992F-9A468B20BB93}" dt="2022-03-01T14:42:44.708" v="6476" actId="20577"/>
        <pc:sldMkLst>
          <pc:docMk/>
          <pc:sldMk cId="819137812" sldId="408"/>
        </pc:sldMkLst>
        <pc:spChg chg="mod">
          <ac:chgData name="Pellinghelli Monica" userId="3b950787-b160-44ae-8a0f-59ad868be486" providerId="ADAL" clId="{CD348771-A9AD-41A6-992F-9A468B20BB93}" dt="2022-02-25T14:31:03.308" v="1163" actId="6549"/>
          <ac:spMkLst>
            <pc:docMk/>
            <pc:sldMk cId="819137812" sldId="408"/>
            <ac:spMk id="12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4:42:44.708" v="6476" actId="20577"/>
          <ac:spMkLst>
            <pc:docMk/>
            <pc:sldMk cId="819137812" sldId="408"/>
            <ac:spMk id="15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4:42:26.582" v="6468" actId="13926"/>
          <ac:spMkLst>
            <pc:docMk/>
            <pc:sldMk cId="819137812" sldId="408"/>
            <ac:spMk id="18" creationId="{00000000-0000-0000-0000-000000000000}"/>
          </ac:spMkLst>
        </pc:spChg>
      </pc:sldChg>
      <pc:sldChg chg="modSp mod">
        <pc:chgData name="Pellinghelli Monica" userId="3b950787-b160-44ae-8a0f-59ad868be486" providerId="ADAL" clId="{CD348771-A9AD-41A6-992F-9A468B20BB93}" dt="2022-03-01T13:47:37.772" v="6028" actId="20577"/>
        <pc:sldMkLst>
          <pc:docMk/>
          <pc:sldMk cId="2675891117" sldId="410"/>
        </pc:sldMkLst>
        <pc:spChg chg="mod">
          <ac:chgData name="Pellinghelli Monica" userId="3b950787-b160-44ae-8a0f-59ad868be486" providerId="ADAL" clId="{CD348771-A9AD-41A6-992F-9A468B20BB93}" dt="2022-03-01T13:47:37.772" v="6028" actId="20577"/>
          <ac:spMkLst>
            <pc:docMk/>
            <pc:sldMk cId="2675891117" sldId="410"/>
            <ac:spMk id="3" creationId="{00000000-0000-0000-0000-000000000000}"/>
          </ac:spMkLst>
        </pc:spChg>
      </pc:sldChg>
      <pc:sldChg chg="modSp mod">
        <pc:chgData name="Pellinghelli Monica" userId="3b950787-b160-44ae-8a0f-59ad868be486" providerId="ADAL" clId="{CD348771-A9AD-41A6-992F-9A468B20BB93}" dt="2022-03-01T14:58:39.848" v="6498" actId="20577"/>
        <pc:sldMkLst>
          <pc:docMk/>
          <pc:sldMk cId="927411788" sldId="411"/>
        </pc:sldMkLst>
        <pc:spChg chg="mod">
          <ac:chgData name="Pellinghelli Monica" userId="3b950787-b160-44ae-8a0f-59ad868be486" providerId="ADAL" clId="{CD348771-A9AD-41A6-992F-9A468B20BB93}" dt="2022-03-01T14:58:39.848" v="6498" actId="20577"/>
          <ac:spMkLst>
            <pc:docMk/>
            <pc:sldMk cId="927411788" sldId="411"/>
            <ac:spMk id="3" creationId="{00000000-0000-0000-0000-000000000000}"/>
          </ac:spMkLst>
        </pc:spChg>
      </pc:sldChg>
      <pc:sldChg chg="modSp add del mod">
        <pc:chgData name="Pellinghelli Monica" userId="3b950787-b160-44ae-8a0f-59ad868be486" providerId="ADAL" clId="{CD348771-A9AD-41A6-992F-9A468B20BB93}" dt="2022-03-01T15:40:02.793" v="6998" actId="20577"/>
        <pc:sldMkLst>
          <pc:docMk/>
          <pc:sldMk cId="2430646966" sldId="413"/>
        </pc:sldMkLst>
        <pc:spChg chg="mod">
          <ac:chgData name="Pellinghelli Monica" userId="3b950787-b160-44ae-8a0f-59ad868be486" providerId="ADAL" clId="{CD348771-A9AD-41A6-992F-9A468B20BB93}" dt="2022-03-01T15:14:00.568" v="6823" actId="13926"/>
          <ac:spMkLst>
            <pc:docMk/>
            <pc:sldMk cId="2430646966" sldId="413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3-01T15:40:02.793" v="6998" actId="20577"/>
          <ac:spMkLst>
            <pc:docMk/>
            <pc:sldMk cId="2430646966" sldId="413"/>
            <ac:spMk id="13" creationId="{00000000-0000-0000-0000-000000000000}"/>
          </ac:spMkLst>
        </pc:spChg>
      </pc:sldChg>
      <pc:sldChg chg="delSp modSp add mod">
        <pc:chgData name="Pellinghelli Monica" userId="3b950787-b160-44ae-8a0f-59ad868be486" providerId="ADAL" clId="{CD348771-A9AD-41A6-992F-9A468B20BB93}" dt="2022-03-01T13:59:57.232" v="6282" actId="20577"/>
        <pc:sldMkLst>
          <pc:docMk/>
          <pc:sldMk cId="3828334694" sldId="448"/>
        </pc:sldMkLst>
        <pc:spChg chg="mod">
          <ac:chgData name="Pellinghelli Monica" userId="3b950787-b160-44ae-8a0f-59ad868be486" providerId="ADAL" clId="{CD348771-A9AD-41A6-992F-9A468B20BB93}" dt="2022-03-01T10:11:11.201" v="4551" actId="13926"/>
          <ac:spMkLst>
            <pc:docMk/>
            <pc:sldMk cId="3828334694" sldId="448"/>
            <ac:spMk id="3" creationId="{00000000-0000-0000-0000-000000000000}"/>
          </ac:spMkLst>
        </pc:spChg>
        <pc:spChg chg="mod">
          <ac:chgData name="Pellinghelli Monica" userId="3b950787-b160-44ae-8a0f-59ad868be486" providerId="ADAL" clId="{CD348771-A9AD-41A6-992F-9A468B20BB93}" dt="2022-02-25T14:27:50.023" v="1061" actId="20577"/>
          <ac:spMkLst>
            <pc:docMk/>
            <pc:sldMk cId="3828334694" sldId="448"/>
            <ac:spMk id="4" creationId="{4172F846-9A93-4828-9099-6BB1E8F947F4}"/>
          </ac:spMkLst>
        </pc:spChg>
        <pc:spChg chg="mod">
          <ac:chgData name="Pellinghelli Monica" userId="3b950787-b160-44ae-8a0f-59ad868be486" providerId="ADAL" clId="{CD348771-A9AD-41A6-992F-9A468B20BB93}" dt="2022-03-01T13:59:57.232" v="6282" actId="20577"/>
          <ac:spMkLst>
            <pc:docMk/>
            <pc:sldMk cId="3828334694" sldId="448"/>
            <ac:spMk id="5" creationId="{00000000-0000-0000-0000-000000000000}"/>
          </ac:spMkLst>
        </pc:spChg>
        <pc:picChg chg="del">
          <ac:chgData name="Pellinghelli Monica" userId="3b950787-b160-44ae-8a0f-59ad868be486" providerId="ADAL" clId="{CD348771-A9AD-41A6-992F-9A468B20BB93}" dt="2022-02-25T14:13:02.503" v="666" actId="478"/>
          <ac:picMkLst>
            <pc:docMk/>
            <pc:sldMk cId="3828334694" sldId="448"/>
            <ac:picMk id="2" creationId="{2BADDB0E-8F07-4734-9547-E452611F83B7}"/>
          </ac:picMkLst>
        </pc:picChg>
        <pc:picChg chg="mod">
          <ac:chgData name="Pellinghelli Monica" userId="3b950787-b160-44ae-8a0f-59ad868be486" providerId="ADAL" clId="{CD348771-A9AD-41A6-992F-9A468B20BB93}" dt="2022-02-25T14:13:58.742" v="723" actId="1035"/>
          <ac:picMkLst>
            <pc:docMk/>
            <pc:sldMk cId="3828334694" sldId="448"/>
            <ac:picMk id="6" creationId="{A066DC1E-0754-43C6-B4D0-3AC555BC5125}"/>
          </ac:picMkLst>
        </pc:picChg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2586397989" sldId="456"/>
        </pc:sldMkLst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2372391288" sldId="457"/>
        </pc:sldMkLst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1311715860" sldId="459"/>
        </pc:sldMkLst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272005857" sldId="460"/>
        </pc:sldMkLst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4177439422" sldId="461"/>
        </pc:sldMkLst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2416923616" sldId="462"/>
        </pc:sldMkLst>
      </pc:sldChg>
      <pc:sldChg chg="add del">
        <pc:chgData name="Pellinghelli Monica" userId="3b950787-b160-44ae-8a0f-59ad868be486" providerId="ADAL" clId="{CD348771-A9AD-41A6-992F-9A468B20BB93}" dt="2022-03-01T14:59:01.383" v="6499"/>
        <pc:sldMkLst>
          <pc:docMk/>
          <pc:sldMk cId="2419308634" sldId="463"/>
        </pc:sldMkLst>
      </pc:sldChg>
      <pc:sldChg chg="modSp add del mod">
        <pc:chgData name="Pellinghelli Monica" userId="3b950787-b160-44ae-8a0f-59ad868be486" providerId="ADAL" clId="{CD348771-A9AD-41A6-992F-9A468B20BB93}" dt="2022-03-01T15:12:05.564" v="6822" actId="13926"/>
        <pc:sldMkLst>
          <pc:docMk/>
          <pc:sldMk cId="2070605879" sldId="464"/>
        </pc:sldMkLst>
        <pc:spChg chg="mod">
          <ac:chgData name="Pellinghelli Monica" userId="3b950787-b160-44ae-8a0f-59ad868be486" providerId="ADAL" clId="{CD348771-A9AD-41A6-992F-9A468B20BB93}" dt="2022-03-01T15:12:05.564" v="6822" actId="13926"/>
          <ac:spMkLst>
            <pc:docMk/>
            <pc:sldMk cId="2070605879" sldId="464"/>
            <ac:spMk id="13" creationId="{00000000-0000-0000-0000-000000000000}"/>
          </ac:spMkLst>
        </pc:spChg>
      </pc:sldChg>
    </pc:docChg>
  </pc:docChgLst>
  <pc:docChgLst>
    <pc:chgData name="Pellinghelli Monica" userId="3b950787-b160-44ae-8a0f-59ad868be486" providerId="ADAL" clId="{DF0FF1CC-0760-4596-88DA-3D82C93BB29D}"/>
    <pc:docChg chg="modSld">
      <pc:chgData name="Pellinghelli Monica" userId="3b950787-b160-44ae-8a0f-59ad868be486" providerId="ADAL" clId="{DF0FF1CC-0760-4596-88DA-3D82C93BB29D}" dt="2021-12-10T15:45:43.520" v="59" actId="1038"/>
      <pc:docMkLst>
        <pc:docMk/>
      </pc:docMkLst>
      <pc:sldChg chg="modSp mod">
        <pc:chgData name="Pellinghelli Monica" userId="3b950787-b160-44ae-8a0f-59ad868be486" providerId="ADAL" clId="{DF0FF1CC-0760-4596-88DA-3D82C93BB29D}" dt="2021-12-10T15:45:43.520" v="59" actId="1038"/>
        <pc:sldMkLst>
          <pc:docMk/>
          <pc:sldMk cId="1247911094" sldId="343"/>
        </pc:sldMkLst>
        <pc:spChg chg="mod">
          <ac:chgData name="Pellinghelli Monica" userId="3b950787-b160-44ae-8a0f-59ad868be486" providerId="ADAL" clId="{DF0FF1CC-0760-4596-88DA-3D82C93BB29D}" dt="2021-12-10T15:45:32.471" v="50" actId="1036"/>
          <ac:spMkLst>
            <pc:docMk/>
            <pc:sldMk cId="1247911094" sldId="343"/>
            <ac:spMk id="5" creationId="{00000000-0000-0000-0000-000000000000}"/>
          </ac:spMkLst>
        </pc:spChg>
        <pc:spChg chg="mod">
          <ac:chgData name="Pellinghelli Monica" userId="3b950787-b160-44ae-8a0f-59ad868be486" providerId="ADAL" clId="{DF0FF1CC-0760-4596-88DA-3D82C93BB29D}" dt="2021-12-10T15:45:43.520" v="59" actId="1038"/>
          <ac:spMkLst>
            <pc:docMk/>
            <pc:sldMk cId="1247911094" sldId="343"/>
            <ac:spMk id="6" creationId="{00000000-0000-0000-0000-000000000000}"/>
          </ac:spMkLst>
        </pc:spChg>
      </pc:sldChg>
    </pc:docChg>
  </pc:docChgLst>
  <pc:docChgLst>
    <pc:chgData name="Pellinghelli Monica" userId="3b950787-b160-44ae-8a0f-59ad868be486" providerId="ADAL" clId="{6C2D3F5F-643F-4196-A72E-9B6962D74209}"/>
    <pc:docChg chg="custSel modSld">
      <pc:chgData name="Pellinghelli Monica" userId="3b950787-b160-44ae-8a0f-59ad868be486" providerId="ADAL" clId="{6C2D3F5F-643F-4196-A72E-9B6962D74209}" dt="2022-01-04T17:52:29.528" v="1752" actId="13926"/>
      <pc:docMkLst>
        <pc:docMk/>
      </pc:docMkLst>
      <pc:sldChg chg="modSp mod">
        <pc:chgData name="Pellinghelli Monica" userId="3b950787-b160-44ae-8a0f-59ad868be486" providerId="ADAL" clId="{6C2D3F5F-643F-4196-A72E-9B6962D74209}" dt="2022-01-04T17:24:51.879" v="1259" actId="1036"/>
        <pc:sldMkLst>
          <pc:docMk/>
          <pc:sldMk cId="4245992473" sldId="336"/>
        </pc:sldMkLst>
        <pc:spChg chg="mod">
          <ac:chgData name="Pellinghelli Monica" userId="3b950787-b160-44ae-8a0f-59ad868be486" providerId="ADAL" clId="{6C2D3F5F-643F-4196-A72E-9B6962D74209}" dt="2022-01-04T17:24:51.879" v="1259" actId="1036"/>
          <ac:spMkLst>
            <pc:docMk/>
            <pc:sldMk cId="4245992473" sldId="336"/>
            <ac:spMk id="2" creationId="{00000000-0000-0000-0000-000000000000}"/>
          </ac:spMkLst>
        </pc:spChg>
        <pc:spChg chg="mod">
          <ac:chgData name="Pellinghelli Monica" userId="3b950787-b160-44ae-8a0f-59ad868be486" providerId="ADAL" clId="{6C2D3F5F-643F-4196-A72E-9B6962D74209}" dt="2022-01-04T17:24:04.096" v="1254" actId="13926"/>
          <ac:spMkLst>
            <pc:docMk/>
            <pc:sldMk cId="4245992473" sldId="336"/>
            <ac:spMk id="3" creationId="{00000000-0000-0000-0000-000000000000}"/>
          </ac:spMkLst>
        </pc:spChg>
        <pc:spChg chg="mod">
          <ac:chgData name="Pellinghelli Monica" userId="3b950787-b160-44ae-8a0f-59ad868be486" providerId="ADAL" clId="{6C2D3F5F-643F-4196-A72E-9B6962D74209}" dt="2022-01-04T17:24:43.385" v="1257" actId="113"/>
          <ac:spMkLst>
            <pc:docMk/>
            <pc:sldMk cId="4245992473" sldId="336"/>
            <ac:spMk id="5" creationId="{00000000-0000-0000-0000-000000000000}"/>
          </ac:spMkLst>
        </pc:spChg>
      </pc:sldChg>
      <pc:sldChg chg="modSp mod">
        <pc:chgData name="Pellinghelli Monica" userId="3b950787-b160-44ae-8a0f-59ad868be486" providerId="ADAL" clId="{6C2D3F5F-643F-4196-A72E-9B6962D74209}" dt="2022-01-04T09:18:46.628" v="1122" actId="20577"/>
        <pc:sldMkLst>
          <pc:docMk/>
          <pc:sldMk cId="727699360" sldId="338"/>
        </pc:sldMkLst>
        <pc:spChg chg="mod">
          <ac:chgData name="Pellinghelli Monica" userId="3b950787-b160-44ae-8a0f-59ad868be486" providerId="ADAL" clId="{6C2D3F5F-643F-4196-A72E-9B6962D74209}" dt="2022-01-04T07:47:07.150" v="32" actId="20577"/>
          <ac:spMkLst>
            <pc:docMk/>
            <pc:sldMk cId="727699360" sldId="338"/>
            <ac:spMk id="3" creationId="{00000000-0000-0000-0000-000000000000}"/>
          </ac:spMkLst>
        </pc:spChg>
        <pc:spChg chg="mod">
          <ac:chgData name="Pellinghelli Monica" userId="3b950787-b160-44ae-8a0f-59ad868be486" providerId="ADAL" clId="{6C2D3F5F-643F-4196-A72E-9B6962D74209}" dt="2022-01-04T09:18:46.628" v="1122" actId="20577"/>
          <ac:spMkLst>
            <pc:docMk/>
            <pc:sldMk cId="727699360" sldId="338"/>
            <ac:spMk id="5" creationId="{00000000-0000-0000-0000-000000000000}"/>
          </ac:spMkLst>
        </pc:spChg>
      </pc:sldChg>
      <pc:sldChg chg="modSp mod">
        <pc:chgData name="Pellinghelli Monica" userId="3b950787-b160-44ae-8a0f-59ad868be486" providerId="ADAL" clId="{6C2D3F5F-643F-4196-A72E-9B6962D74209}" dt="2022-01-04T17:51:46.549" v="1747" actId="13926"/>
        <pc:sldMkLst>
          <pc:docMk/>
          <pc:sldMk cId="2032623651" sldId="347"/>
        </pc:sldMkLst>
        <pc:spChg chg="mod">
          <ac:chgData name="Pellinghelli Monica" userId="3b950787-b160-44ae-8a0f-59ad868be486" providerId="ADAL" clId="{6C2D3F5F-643F-4196-A72E-9B6962D74209}" dt="2022-01-04T17:51:46.549" v="1747" actId="13926"/>
          <ac:spMkLst>
            <pc:docMk/>
            <pc:sldMk cId="2032623651" sldId="347"/>
            <ac:spMk id="3" creationId="{00000000-0000-0000-0000-000000000000}"/>
          </ac:spMkLst>
        </pc:spChg>
        <pc:spChg chg="mod">
          <ac:chgData name="Pellinghelli Monica" userId="3b950787-b160-44ae-8a0f-59ad868be486" providerId="ADAL" clId="{6C2D3F5F-643F-4196-A72E-9B6962D74209}" dt="2022-01-04T17:51:32.697" v="1746" actId="13926"/>
          <ac:spMkLst>
            <pc:docMk/>
            <pc:sldMk cId="2032623651" sldId="347"/>
            <ac:spMk id="5" creationId="{00000000-0000-0000-0000-000000000000}"/>
          </ac:spMkLst>
        </pc:spChg>
      </pc:sldChg>
      <pc:sldChg chg="modSp mod">
        <pc:chgData name="Pellinghelli Monica" userId="3b950787-b160-44ae-8a0f-59ad868be486" providerId="ADAL" clId="{6C2D3F5F-643F-4196-A72E-9B6962D74209}" dt="2022-01-04T17:47:13.082" v="1743" actId="20577"/>
        <pc:sldMkLst>
          <pc:docMk/>
          <pc:sldMk cId="38429969" sldId="406"/>
        </pc:sldMkLst>
        <pc:spChg chg="mod">
          <ac:chgData name="Pellinghelli Monica" userId="3b950787-b160-44ae-8a0f-59ad868be486" providerId="ADAL" clId="{6C2D3F5F-643F-4196-A72E-9B6962D74209}" dt="2022-01-04T17:47:13.082" v="1743" actId="20577"/>
          <ac:spMkLst>
            <pc:docMk/>
            <pc:sldMk cId="38429969" sldId="406"/>
            <ac:spMk id="3" creationId="{00000000-0000-0000-0000-000000000000}"/>
          </ac:spMkLst>
        </pc:spChg>
        <pc:spChg chg="mod">
          <ac:chgData name="Pellinghelli Monica" userId="3b950787-b160-44ae-8a0f-59ad868be486" providerId="ADAL" clId="{6C2D3F5F-643F-4196-A72E-9B6962D74209}" dt="2022-01-04T17:32:42.662" v="1533" actId="1036"/>
          <ac:spMkLst>
            <pc:docMk/>
            <pc:sldMk cId="38429969" sldId="406"/>
            <ac:spMk id="5" creationId="{00000000-0000-0000-0000-000000000000}"/>
          </ac:spMkLst>
        </pc:spChg>
      </pc:sldChg>
      <pc:sldChg chg="modSp mod">
        <pc:chgData name="Pellinghelli Monica" userId="3b950787-b160-44ae-8a0f-59ad868be486" providerId="ADAL" clId="{6C2D3F5F-643F-4196-A72E-9B6962D74209}" dt="2022-01-04T17:52:29.528" v="1752" actId="13926"/>
        <pc:sldMkLst>
          <pc:docMk/>
          <pc:sldMk cId="3970634580" sldId="407"/>
        </pc:sldMkLst>
        <pc:spChg chg="mod">
          <ac:chgData name="Pellinghelli Monica" userId="3b950787-b160-44ae-8a0f-59ad868be486" providerId="ADAL" clId="{6C2D3F5F-643F-4196-A72E-9B6962D74209}" dt="2022-01-04T17:52:29.528" v="1752" actId="13926"/>
          <ac:spMkLst>
            <pc:docMk/>
            <pc:sldMk cId="3970634580" sldId="407"/>
            <ac:spMk id="3" creationId="{00000000-0000-0000-0000-000000000000}"/>
          </ac:spMkLst>
        </pc:spChg>
      </pc:sldChg>
    </pc:docChg>
  </pc:docChgLst>
  <pc:docChgLst>
    <pc:chgData name="Pellinghelli Monica" userId="3b950787-b160-44ae-8a0f-59ad868be486" providerId="ADAL" clId="{87F28C3D-77E4-4334-8D8A-915E3EAF91E6}"/>
    <pc:docChg chg="undo custSel addSld delSld modSld">
      <pc:chgData name="Pellinghelli Monica" userId="3b950787-b160-44ae-8a0f-59ad868be486" providerId="ADAL" clId="{87F28C3D-77E4-4334-8D8A-915E3EAF91E6}" dt="2022-01-10T08:14:53.659" v="6269" actId="20577"/>
      <pc:docMkLst>
        <pc:docMk/>
      </pc:docMkLst>
      <pc:sldChg chg="modSp mod">
        <pc:chgData name="Pellinghelli Monica" userId="3b950787-b160-44ae-8a0f-59ad868be486" providerId="ADAL" clId="{87F28C3D-77E4-4334-8D8A-915E3EAF91E6}" dt="2022-01-03T13:58:53.173" v="21" actId="6549"/>
        <pc:sldMkLst>
          <pc:docMk/>
          <pc:sldMk cId="4059251198" sldId="256"/>
        </pc:sldMkLst>
        <pc:spChg chg="mod">
          <ac:chgData name="Pellinghelli Monica" userId="3b950787-b160-44ae-8a0f-59ad868be486" providerId="ADAL" clId="{87F28C3D-77E4-4334-8D8A-915E3EAF91E6}" dt="2022-01-03T13:58:33.847" v="4" actId="20577"/>
          <ac:spMkLst>
            <pc:docMk/>
            <pc:sldMk cId="4059251198" sldId="256"/>
            <ac:spMk id="2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3:58:53.173" v="21" actId="6549"/>
          <ac:spMkLst>
            <pc:docMk/>
            <pc:sldMk cId="4059251198" sldId="256"/>
            <ac:spMk id="7" creationId="{00000000-0000-0000-0000-000000000000}"/>
          </ac:spMkLst>
        </pc:spChg>
      </pc:sldChg>
      <pc:sldChg chg="delSp modSp mod">
        <pc:chgData name="Pellinghelli Monica" userId="3b950787-b160-44ae-8a0f-59ad868be486" providerId="ADAL" clId="{87F28C3D-77E4-4334-8D8A-915E3EAF91E6}" dt="2022-01-03T14:18:57.728" v="265" actId="1035"/>
        <pc:sldMkLst>
          <pc:docMk/>
          <pc:sldMk cId="4245992473" sldId="336"/>
        </pc:sldMkLst>
        <pc:spChg chg="mod">
          <ac:chgData name="Pellinghelli Monica" userId="3b950787-b160-44ae-8a0f-59ad868be486" providerId="ADAL" clId="{87F28C3D-77E4-4334-8D8A-915E3EAF91E6}" dt="2022-01-03T14:05:00.435" v="129" actId="13926"/>
          <ac:spMkLst>
            <pc:docMk/>
            <pc:sldMk cId="4245992473" sldId="336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5:04.975" v="130" actId="13926"/>
          <ac:spMkLst>
            <pc:docMk/>
            <pc:sldMk cId="4245992473" sldId="336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1:24.254" v="62" actId="20577"/>
          <ac:spMkLst>
            <pc:docMk/>
            <pc:sldMk cId="4245992473" sldId="336"/>
            <ac:spMk id="7" creationId="{A44430DE-D7E5-4668-833C-DC370C1FD6FA}"/>
          </ac:spMkLst>
        </pc:spChg>
        <pc:picChg chg="mod">
          <ac:chgData name="Pellinghelli Monica" userId="3b950787-b160-44ae-8a0f-59ad868be486" providerId="ADAL" clId="{87F28C3D-77E4-4334-8D8A-915E3EAF91E6}" dt="2022-01-03T14:18:57.728" v="265" actId="1035"/>
          <ac:picMkLst>
            <pc:docMk/>
            <pc:sldMk cId="4245992473" sldId="336"/>
            <ac:picMk id="4" creationId="{3E2D7645-8BFF-426B-AA7B-7F24D3634FA8}"/>
          </ac:picMkLst>
        </pc:picChg>
        <pc:picChg chg="del">
          <ac:chgData name="Pellinghelli Monica" userId="3b950787-b160-44ae-8a0f-59ad868be486" providerId="ADAL" clId="{87F28C3D-77E4-4334-8D8A-915E3EAF91E6}" dt="2022-01-03T14:18:23.798" v="188" actId="478"/>
          <ac:picMkLst>
            <pc:docMk/>
            <pc:sldMk cId="4245992473" sldId="336"/>
            <ac:picMk id="8" creationId="{511DA135-88A2-4B98-BF37-E72A182E199F}"/>
          </ac:picMkLst>
        </pc:picChg>
      </pc:sldChg>
      <pc:sldChg chg="delSp modSp mod">
        <pc:chgData name="Pellinghelli Monica" userId="3b950787-b160-44ae-8a0f-59ad868be486" providerId="ADAL" clId="{87F28C3D-77E4-4334-8D8A-915E3EAF91E6}" dt="2022-01-10T07:59:55.168" v="6153" actId="113"/>
        <pc:sldMkLst>
          <pc:docMk/>
          <pc:sldMk cId="727699360" sldId="338"/>
        </pc:sldMkLst>
        <pc:spChg chg="mod">
          <ac:chgData name="Pellinghelli Monica" userId="3b950787-b160-44ae-8a0f-59ad868be486" providerId="ADAL" clId="{87F28C3D-77E4-4334-8D8A-915E3EAF91E6}" dt="2022-01-03T14:50:03.931" v="1085" actId="13926"/>
          <ac:spMkLst>
            <pc:docMk/>
            <pc:sldMk cId="727699360" sldId="338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10T07:59:55.168" v="6153" actId="113"/>
          <ac:spMkLst>
            <pc:docMk/>
            <pc:sldMk cId="727699360" sldId="338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1:16.179" v="58" actId="6549"/>
          <ac:spMkLst>
            <pc:docMk/>
            <pc:sldMk cId="727699360" sldId="338"/>
            <ac:spMk id="9" creationId="{00000000-0000-0000-0000-000000000000}"/>
          </ac:spMkLst>
        </pc:spChg>
        <pc:picChg chg="del mod">
          <ac:chgData name="Pellinghelli Monica" userId="3b950787-b160-44ae-8a0f-59ad868be486" providerId="ADAL" clId="{87F28C3D-77E4-4334-8D8A-915E3EAF91E6}" dt="2022-01-03T14:10:58.701" v="158"/>
          <ac:picMkLst>
            <pc:docMk/>
            <pc:sldMk cId="727699360" sldId="338"/>
            <ac:picMk id="4" creationId="{762ECD6E-E3A9-4E2D-A771-3A90937837E2}"/>
          </ac:picMkLst>
        </pc:picChg>
        <pc:picChg chg="del">
          <ac:chgData name="Pellinghelli Monica" userId="3b950787-b160-44ae-8a0f-59ad868be486" providerId="ADAL" clId="{87F28C3D-77E4-4334-8D8A-915E3EAF91E6}" dt="2022-01-03T14:12:18.927" v="159"/>
          <ac:picMkLst>
            <pc:docMk/>
            <pc:sldMk cId="727699360" sldId="338"/>
            <ac:picMk id="6" creationId="{DA44145C-F0B7-468C-AE64-46212A755CF0}"/>
          </ac:picMkLst>
        </pc:picChg>
        <pc:picChg chg="mod">
          <ac:chgData name="Pellinghelli Monica" userId="3b950787-b160-44ae-8a0f-59ad868be486" providerId="ADAL" clId="{87F28C3D-77E4-4334-8D8A-915E3EAF91E6}" dt="2022-01-05T11:53:08.549" v="4502" actId="1037"/>
          <ac:picMkLst>
            <pc:docMk/>
            <pc:sldMk cId="727699360" sldId="338"/>
            <ac:picMk id="7" creationId="{604FCF6F-FFD4-4179-9275-D00947F3B306}"/>
          </ac:picMkLst>
        </pc:picChg>
        <pc:picChg chg="del">
          <ac:chgData name="Pellinghelli Monica" userId="3b950787-b160-44ae-8a0f-59ad868be486" providerId="ADAL" clId="{87F28C3D-77E4-4334-8D8A-915E3EAF91E6}" dt="2022-01-03T14:10:15.626" v="131" actId="478"/>
          <ac:picMkLst>
            <pc:docMk/>
            <pc:sldMk cId="727699360" sldId="338"/>
            <ac:picMk id="14" creationId="{34AFD131-41F7-4436-9C02-815F80607199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5T10:35:42.425" v="2952" actId="14100"/>
        <pc:sldMkLst>
          <pc:docMk/>
          <pc:sldMk cId="3764915933" sldId="341"/>
        </pc:sldMkLst>
        <pc:spChg chg="mod">
          <ac:chgData name="Pellinghelli Monica" userId="3b950787-b160-44ae-8a0f-59ad868be486" providerId="ADAL" clId="{87F28C3D-77E4-4334-8D8A-915E3EAF91E6}" dt="2022-01-05T10:34:22.167" v="2923" actId="13926"/>
          <ac:spMkLst>
            <pc:docMk/>
            <pc:sldMk cId="3764915933" sldId="341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0:35:42.425" v="2952" actId="14100"/>
          <ac:spMkLst>
            <pc:docMk/>
            <pc:sldMk cId="3764915933" sldId="341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2:19.994" v="94" actId="20577"/>
          <ac:spMkLst>
            <pc:docMk/>
            <pc:sldMk cId="3764915933" sldId="341"/>
            <ac:spMk id="7" creationId="{E9BF1634-7D4E-4EF0-B626-563A08151EDD}"/>
          </ac:spMkLst>
        </pc:spChg>
        <pc:picChg chg="del">
          <ac:chgData name="Pellinghelli Monica" userId="3b950787-b160-44ae-8a0f-59ad868be486" providerId="ADAL" clId="{87F28C3D-77E4-4334-8D8A-915E3EAF91E6}" dt="2022-01-03T14:33:58.542" v="680" actId="478"/>
          <ac:picMkLst>
            <pc:docMk/>
            <pc:sldMk cId="3764915933" sldId="341"/>
            <ac:picMk id="4" creationId="{478F826A-6939-4119-8E4C-1C3F3F198155}"/>
          </ac:picMkLst>
        </pc:picChg>
        <pc:picChg chg="mod">
          <ac:chgData name="Pellinghelli Monica" userId="3b950787-b160-44ae-8a0f-59ad868be486" providerId="ADAL" clId="{87F28C3D-77E4-4334-8D8A-915E3EAF91E6}" dt="2022-01-03T14:34:23.914" v="746" actId="1036"/>
          <ac:picMkLst>
            <pc:docMk/>
            <pc:sldMk cId="3764915933" sldId="341"/>
            <ac:picMk id="8" creationId="{57660915-2D7C-4147-A3E8-9813BE1F73E5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5T11:07:57.593" v="4012" actId="13926"/>
        <pc:sldMkLst>
          <pc:docMk/>
          <pc:sldMk cId="909397837" sldId="342"/>
        </pc:sldMkLst>
        <pc:spChg chg="mod">
          <ac:chgData name="Pellinghelli Monica" userId="3b950787-b160-44ae-8a0f-59ad868be486" providerId="ADAL" clId="{87F28C3D-77E4-4334-8D8A-915E3EAF91E6}" dt="2022-01-05T11:07:57.593" v="4012" actId="13926"/>
          <ac:spMkLst>
            <pc:docMk/>
            <pc:sldMk cId="909397837" sldId="342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39:11.396" v="974" actId="20577"/>
          <ac:spMkLst>
            <pc:docMk/>
            <pc:sldMk cId="909397837" sldId="342"/>
            <ac:spMk id="6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2:39.324" v="106" actId="20577"/>
          <ac:spMkLst>
            <pc:docMk/>
            <pc:sldMk cId="909397837" sldId="342"/>
            <ac:spMk id="7" creationId="{A7E1163C-F63D-41BF-86EF-32B1192384D6}"/>
          </ac:spMkLst>
        </pc:spChg>
        <pc:picChg chg="mod">
          <ac:chgData name="Pellinghelli Monica" userId="3b950787-b160-44ae-8a0f-59ad868be486" providerId="ADAL" clId="{87F28C3D-77E4-4334-8D8A-915E3EAF91E6}" dt="2022-01-03T14:39:34.716" v="1034" actId="1036"/>
          <ac:picMkLst>
            <pc:docMk/>
            <pc:sldMk cId="909397837" sldId="342"/>
            <ac:picMk id="3" creationId="{EC143D42-784B-43BF-B57D-82A86266A4A9}"/>
          </ac:picMkLst>
        </pc:picChg>
        <pc:picChg chg="del">
          <ac:chgData name="Pellinghelli Monica" userId="3b950787-b160-44ae-8a0f-59ad868be486" providerId="ADAL" clId="{87F28C3D-77E4-4334-8D8A-915E3EAF91E6}" dt="2022-01-03T14:39:06.029" v="970" actId="478"/>
          <ac:picMkLst>
            <pc:docMk/>
            <pc:sldMk cId="909397837" sldId="342"/>
            <ac:picMk id="4" creationId="{D7BB0082-C440-43B8-8027-A26EC5437E75}"/>
          </ac:picMkLst>
        </pc:picChg>
      </pc:sldChg>
      <pc:sldChg chg="addSp delSp modSp mod">
        <pc:chgData name="Pellinghelli Monica" userId="3b950787-b160-44ae-8a0f-59ad868be486" providerId="ADAL" clId="{87F28C3D-77E4-4334-8D8A-915E3EAF91E6}" dt="2022-01-05T14:44:57.838" v="5156" actId="20577"/>
        <pc:sldMkLst>
          <pc:docMk/>
          <pc:sldMk cId="1247911094" sldId="343"/>
        </pc:sldMkLst>
        <pc:spChg chg="mod">
          <ac:chgData name="Pellinghelli Monica" userId="3b950787-b160-44ae-8a0f-59ad868be486" providerId="ADAL" clId="{87F28C3D-77E4-4334-8D8A-915E3EAF91E6}" dt="2022-01-05T10:49:26.735" v="3588" actId="13926"/>
          <ac:spMkLst>
            <pc:docMk/>
            <pc:sldMk cId="1247911094" sldId="343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4:44:57.838" v="5156" actId="20577"/>
          <ac:spMkLst>
            <pc:docMk/>
            <pc:sldMk cId="1247911094" sldId="343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37:24.962" v="889" actId="20577"/>
          <ac:spMkLst>
            <pc:docMk/>
            <pc:sldMk cId="1247911094" sldId="343"/>
            <ac:spMk id="6" creationId="{00000000-0000-0000-0000-000000000000}"/>
          </ac:spMkLst>
        </pc:spChg>
        <pc:picChg chg="del">
          <ac:chgData name="Pellinghelli Monica" userId="3b950787-b160-44ae-8a0f-59ad868be486" providerId="ADAL" clId="{87F28C3D-77E4-4334-8D8A-915E3EAF91E6}" dt="2022-01-03T14:37:20.731" v="885" actId="478"/>
          <ac:picMkLst>
            <pc:docMk/>
            <pc:sldMk cId="1247911094" sldId="343"/>
            <ac:picMk id="4" creationId="{B4E516A4-661A-4B64-9E04-BA6984031CB2}"/>
          </ac:picMkLst>
        </pc:picChg>
        <pc:picChg chg="add mod">
          <ac:chgData name="Pellinghelli Monica" userId="3b950787-b160-44ae-8a0f-59ad868be486" providerId="ADAL" clId="{87F28C3D-77E4-4334-8D8A-915E3EAF91E6}" dt="2022-01-03T14:38:46.054" v="969" actId="1035"/>
          <ac:picMkLst>
            <pc:docMk/>
            <pc:sldMk cId="1247911094" sldId="343"/>
            <ac:picMk id="9" creationId="{A5CB8F5F-E10D-4412-91FA-FC8F64FE1992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5T16:15:53.034" v="5818" actId="20577"/>
        <pc:sldMkLst>
          <pc:docMk/>
          <pc:sldMk cId="3444614793" sldId="345"/>
        </pc:sldMkLst>
        <pc:spChg chg="mod">
          <ac:chgData name="Pellinghelli Monica" userId="3b950787-b160-44ae-8a0f-59ad868be486" providerId="ADAL" clId="{87F28C3D-77E4-4334-8D8A-915E3EAF91E6}" dt="2022-01-05T10:45:54.179" v="3450" actId="13926"/>
          <ac:spMkLst>
            <pc:docMk/>
            <pc:sldMk cId="3444614793" sldId="345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6:15:53.034" v="5818" actId="20577"/>
          <ac:spMkLst>
            <pc:docMk/>
            <pc:sldMk cId="3444614793" sldId="345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36:43.520" v="803" actId="20577"/>
          <ac:spMkLst>
            <pc:docMk/>
            <pc:sldMk cId="3444614793" sldId="345"/>
            <ac:spMk id="6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2:32.394" v="102" actId="20577"/>
          <ac:spMkLst>
            <pc:docMk/>
            <pc:sldMk cId="3444614793" sldId="345"/>
            <ac:spMk id="7" creationId="{E03D6A73-05D1-48B5-B6BA-75A5EA0996E7}"/>
          </ac:spMkLst>
        </pc:spChg>
        <pc:picChg chg="del">
          <ac:chgData name="Pellinghelli Monica" userId="3b950787-b160-44ae-8a0f-59ad868be486" providerId="ADAL" clId="{87F28C3D-77E4-4334-8D8A-915E3EAF91E6}" dt="2022-01-03T14:36:38.190" v="799" actId="478"/>
          <ac:picMkLst>
            <pc:docMk/>
            <pc:sldMk cId="3444614793" sldId="345"/>
            <ac:picMk id="4" creationId="{B56CF2C0-CE05-4AD0-88A2-E4C4BF9DF774}"/>
          </ac:picMkLst>
        </pc:picChg>
        <pc:picChg chg="mod">
          <ac:chgData name="Pellinghelli Monica" userId="3b950787-b160-44ae-8a0f-59ad868be486" providerId="ADAL" clId="{87F28C3D-77E4-4334-8D8A-915E3EAF91E6}" dt="2022-01-03T14:37:13.451" v="884" actId="1037"/>
          <ac:picMkLst>
            <pc:docMk/>
            <pc:sldMk cId="3444614793" sldId="345"/>
            <ac:picMk id="8" creationId="{92CE8A0A-9F94-4DC9-8197-7B0AC971FDC0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5T12:03:04.827" v="4730" actId="20577"/>
        <pc:sldMkLst>
          <pc:docMk/>
          <pc:sldMk cId="2032623651" sldId="347"/>
        </pc:sldMkLst>
        <pc:spChg chg="mod">
          <ac:chgData name="Pellinghelli Monica" userId="3b950787-b160-44ae-8a0f-59ad868be486" providerId="ADAL" clId="{87F28C3D-77E4-4334-8D8A-915E3EAF91E6}" dt="2022-01-03T14:04:41.405" v="125" actId="13926"/>
          <ac:spMkLst>
            <pc:docMk/>
            <pc:sldMk cId="2032623651" sldId="347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4:44.978" v="126" actId="13926"/>
          <ac:spMkLst>
            <pc:docMk/>
            <pc:sldMk cId="2032623651" sldId="347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2:03:04.827" v="4730" actId="20577"/>
          <ac:spMkLst>
            <pc:docMk/>
            <pc:sldMk cId="2032623651" sldId="347"/>
            <ac:spMk id="7" creationId="{4AA6F030-D139-4AF4-B503-41A603D1F4F2}"/>
          </ac:spMkLst>
        </pc:spChg>
        <pc:picChg chg="mod">
          <ac:chgData name="Pellinghelli Monica" userId="3b950787-b160-44ae-8a0f-59ad868be486" providerId="ADAL" clId="{87F28C3D-77E4-4334-8D8A-915E3EAF91E6}" dt="2022-01-03T14:21:02.889" v="398" actId="1036"/>
          <ac:picMkLst>
            <pc:docMk/>
            <pc:sldMk cId="2032623651" sldId="347"/>
            <ac:picMk id="4" creationId="{528B8AB4-CD8C-4953-B48F-3714B25A635A}"/>
          </ac:picMkLst>
        </pc:picChg>
        <pc:picChg chg="del">
          <ac:chgData name="Pellinghelli Monica" userId="3b950787-b160-44ae-8a0f-59ad868be486" providerId="ADAL" clId="{87F28C3D-77E4-4334-8D8A-915E3EAF91E6}" dt="2022-01-03T14:20:34.018" v="342" actId="478"/>
          <ac:picMkLst>
            <pc:docMk/>
            <pc:sldMk cId="2032623651" sldId="347"/>
            <ac:picMk id="8" creationId="{DD37371B-0017-4F25-9A21-A64FC16D8959}"/>
          </ac:picMkLst>
        </pc:picChg>
      </pc:sldChg>
      <pc:sldChg chg="modSp mod">
        <pc:chgData name="Pellinghelli Monica" userId="3b950787-b160-44ae-8a0f-59ad868be486" providerId="ADAL" clId="{87F28C3D-77E4-4334-8D8A-915E3EAF91E6}" dt="2022-01-10T07:59:30.471" v="6152" actId="20577"/>
        <pc:sldMkLst>
          <pc:docMk/>
          <pc:sldMk cId="437124807" sldId="375"/>
        </pc:sldMkLst>
        <pc:spChg chg="mod">
          <ac:chgData name="Pellinghelli Monica" userId="3b950787-b160-44ae-8a0f-59ad868be486" providerId="ADAL" clId="{87F28C3D-77E4-4334-8D8A-915E3EAF91E6}" dt="2022-01-05T16:24:28.817" v="5826" actId="13926"/>
          <ac:spMkLst>
            <pc:docMk/>
            <pc:sldMk cId="437124807" sldId="375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6:11:20.792" v="5672" actId="20577"/>
          <ac:spMkLst>
            <pc:docMk/>
            <pc:sldMk cId="437124807" sldId="375"/>
            <ac:spMk id="6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10T07:59:30.471" v="6152" actId="20577"/>
          <ac:spMkLst>
            <pc:docMk/>
            <pc:sldMk cId="437124807" sldId="375"/>
            <ac:spMk id="8" creationId="{00000000-0000-0000-0000-000000000000}"/>
          </ac:spMkLst>
        </pc:spChg>
      </pc:sldChg>
      <pc:sldChg chg="delSp modSp mod">
        <pc:chgData name="Pellinghelli Monica" userId="3b950787-b160-44ae-8a0f-59ad868be486" providerId="ADAL" clId="{87F28C3D-77E4-4334-8D8A-915E3EAF91E6}" dt="2022-01-05T14:41:04.206" v="5130" actId="20577"/>
        <pc:sldMkLst>
          <pc:docMk/>
          <pc:sldMk cId="3238723224" sldId="395"/>
        </pc:sldMkLst>
        <pc:spChg chg="mod">
          <ac:chgData name="Pellinghelli Monica" userId="3b950787-b160-44ae-8a0f-59ad868be486" providerId="ADAL" clId="{87F28C3D-77E4-4334-8D8A-915E3EAF91E6}" dt="2022-01-05T10:36:08.692" v="2965" actId="20577"/>
          <ac:spMkLst>
            <pc:docMk/>
            <pc:sldMk cId="3238723224" sldId="395"/>
            <ac:spMk id="2" creationId="{0C683116-1DA1-4E2D-B465-51BA3B2A9B9D}"/>
          </ac:spMkLst>
        </pc:spChg>
        <pc:spChg chg="mod">
          <ac:chgData name="Pellinghelli Monica" userId="3b950787-b160-44ae-8a0f-59ad868be486" providerId="ADAL" clId="{87F28C3D-77E4-4334-8D8A-915E3EAF91E6}" dt="2022-01-03T14:02:25.954" v="98" actId="20577"/>
          <ac:spMkLst>
            <pc:docMk/>
            <pc:sldMk cId="3238723224" sldId="395"/>
            <ac:spMk id="3" creationId="{F2627371-3E1B-4ECD-A4E7-B2AC4091E7C0}"/>
          </ac:spMkLst>
        </pc:spChg>
        <pc:spChg chg="mod">
          <ac:chgData name="Pellinghelli Monica" userId="3b950787-b160-44ae-8a0f-59ad868be486" providerId="ADAL" clId="{87F28C3D-77E4-4334-8D8A-915E3EAF91E6}" dt="2022-01-05T14:41:04.206" v="5130" actId="20577"/>
          <ac:spMkLst>
            <pc:docMk/>
            <pc:sldMk cId="3238723224" sldId="395"/>
            <ac:spMk id="8" creationId="{990B9FCD-E704-41AD-A01B-550806EB5C3B}"/>
          </ac:spMkLst>
        </pc:spChg>
        <pc:picChg chg="mod">
          <ac:chgData name="Pellinghelli Monica" userId="3b950787-b160-44ae-8a0f-59ad868be486" providerId="ADAL" clId="{87F28C3D-77E4-4334-8D8A-915E3EAF91E6}" dt="2022-01-03T14:36:22.509" v="798" actId="1035"/>
          <ac:picMkLst>
            <pc:docMk/>
            <pc:sldMk cId="3238723224" sldId="395"/>
            <ac:picMk id="4" creationId="{0A3660B1-E077-418E-BDE4-3ECFB1D6D76D}"/>
          </ac:picMkLst>
        </pc:picChg>
        <pc:picChg chg="del">
          <ac:chgData name="Pellinghelli Monica" userId="3b950787-b160-44ae-8a0f-59ad868be486" providerId="ADAL" clId="{87F28C3D-77E4-4334-8D8A-915E3EAF91E6}" dt="2022-01-03T14:34:37.054" v="747" actId="478"/>
          <ac:picMkLst>
            <pc:docMk/>
            <pc:sldMk cId="3238723224" sldId="395"/>
            <ac:picMk id="12" creationId="{8923E0E5-8AAD-4AA7-A816-53AFD372E4AC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5T08:25:01.319" v="1258" actId="13926"/>
        <pc:sldMkLst>
          <pc:docMk/>
          <pc:sldMk cId="3733490337" sldId="400"/>
        </pc:sldMkLst>
        <pc:spChg chg="mod">
          <ac:chgData name="Pellinghelli Monica" userId="3b950787-b160-44ae-8a0f-59ad868be486" providerId="ADAL" clId="{87F28C3D-77E4-4334-8D8A-915E3EAF91E6}" dt="2022-01-05T08:25:01.319" v="1258" actId="13926"/>
          <ac:spMkLst>
            <pc:docMk/>
            <pc:sldMk cId="3733490337" sldId="400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1:52.404" v="78" actId="20577"/>
          <ac:spMkLst>
            <pc:docMk/>
            <pc:sldMk cId="3733490337" sldId="400"/>
            <ac:spMk id="4" creationId="{4B8FAA39-2299-40BB-BDE7-EF38F452F215}"/>
          </ac:spMkLst>
        </pc:spChg>
        <pc:picChg chg="mod">
          <ac:chgData name="Pellinghelli Monica" userId="3b950787-b160-44ae-8a0f-59ad868be486" providerId="ADAL" clId="{87F28C3D-77E4-4334-8D8A-915E3EAF91E6}" dt="2022-01-03T14:24:27.839" v="550" actId="1036"/>
          <ac:picMkLst>
            <pc:docMk/>
            <pc:sldMk cId="3733490337" sldId="400"/>
            <ac:picMk id="7" creationId="{DAAF8C39-2690-4597-AD21-874FBF5B0982}"/>
          </ac:picMkLst>
        </pc:picChg>
        <pc:picChg chg="del">
          <ac:chgData name="Pellinghelli Monica" userId="3b950787-b160-44ae-8a0f-59ad868be486" providerId="ADAL" clId="{87F28C3D-77E4-4334-8D8A-915E3EAF91E6}" dt="2022-01-03T14:23:57.159" v="447" actId="478"/>
          <ac:picMkLst>
            <pc:docMk/>
            <pc:sldMk cId="3733490337" sldId="400"/>
            <ac:picMk id="9" creationId="{50B06C21-8928-43A0-A415-A72164061FCC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3T14:33:33.881" v="679" actId="1036"/>
        <pc:sldMkLst>
          <pc:docMk/>
          <pc:sldMk cId="4111431310" sldId="401"/>
        </pc:sldMkLst>
        <pc:spChg chg="mod">
          <ac:chgData name="Pellinghelli Monica" userId="3b950787-b160-44ae-8a0f-59ad868be486" providerId="ADAL" clId="{87F28C3D-77E4-4334-8D8A-915E3EAF91E6}" dt="2022-01-03T14:02:13.061" v="90" actId="20577"/>
          <ac:spMkLst>
            <pc:docMk/>
            <pc:sldMk cId="4111431310" sldId="401"/>
            <ac:spMk id="7" creationId="{EC63F9A8-1ED4-4808-90F5-62F04AA9E23B}"/>
          </ac:spMkLst>
        </pc:spChg>
        <pc:picChg chg="mod">
          <ac:chgData name="Pellinghelli Monica" userId="3b950787-b160-44ae-8a0f-59ad868be486" providerId="ADAL" clId="{87F28C3D-77E4-4334-8D8A-915E3EAF91E6}" dt="2022-01-03T14:33:33.881" v="679" actId="1036"/>
          <ac:picMkLst>
            <pc:docMk/>
            <pc:sldMk cId="4111431310" sldId="401"/>
            <ac:picMk id="4" creationId="{34C8EC6A-07DA-4391-867D-3FECFF0F6EC5}"/>
          </ac:picMkLst>
        </pc:picChg>
        <pc:picChg chg="del">
          <ac:chgData name="Pellinghelli Monica" userId="3b950787-b160-44ae-8a0f-59ad868be486" providerId="ADAL" clId="{87F28C3D-77E4-4334-8D8A-915E3EAF91E6}" dt="2022-01-03T14:33:07.910" v="614" actId="478"/>
          <ac:picMkLst>
            <pc:docMk/>
            <pc:sldMk cId="4111431310" sldId="401"/>
            <ac:picMk id="8" creationId="{5FE64BFF-18FA-4349-B39B-9C3F7863F66F}"/>
          </ac:picMkLst>
        </pc:picChg>
      </pc:sldChg>
      <pc:sldChg chg="delSp modSp mod">
        <pc:chgData name="Pellinghelli Monica" userId="3b950787-b160-44ae-8a0f-59ad868be486" providerId="ADAL" clId="{87F28C3D-77E4-4334-8D8A-915E3EAF91E6}" dt="2022-01-10T08:14:53.659" v="6269" actId="20577"/>
        <pc:sldMkLst>
          <pc:docMk/>
          <pc:sldMk cId="4266436871" sldId="402"/>
        </pc:sldMkLst>
        <pc:spChg chg="mod">
          <ac:chgData name="Pellinghelli Monica" userId="3b950787-b160-44ae-8a0f-59ad868be486" providerId="ADAL" clId="{87F28C3D-77E4-4334-8D8A-915E3EAF91E6}" dt="2022-01-05T08:25:16.001" v="1263" actId="20577"/>
          <ac:spMkLst>
            <pc:docMk/>
            <pc:sldMk cId="4266436871" sldId="402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1:58.684" v="82" actId="20577"/>
          <ac:spMkLst>
            <pc:docMk/>
            <pc:sldMk cId="4266436871" sldId="402"/>
            <ac:spMk id="4" creationId="{4172F846-9A93-4828-9099-6BB1E8F947F4}"/>
          </ac:spMkLst>
        </pc:spChg>
        <pc:spChg chg="mod">
          <ac:chgData name="Pellinghelli Monica" userId="3b950787-b160-44ae-8a0f-59ad868be486" providerId="ADAL" clId="{87F28C3D-77E4-4334-8D8A-915E3EAF91E6}" dt="2022-01-10T08:14:53.659" v="6269" actId="20577"/>
          <ac:spMkLst>
            <pc:docMk/>
            <pc:sldMk cId="4266436871" sldId="402"/>
            <ac:spMk id="5" creationId="{00000000-0000-0000-0000-000000000000}"/>
          </ac:spMkLst>
        </pc:spChg>
        <pc:picChg chg="del">
          <ac:chgData name="Pellinghelli Monica" userId="3b950787-b160-44ae-8a0f-59ad868be486" providerId="ADAL" clId="{87F28C3D-77E4-4334-8D8A-915E3EAF91E6}" dt="2022-01-03T14:30:45.594" v="551" actId="478"/>
          <ac:picMkLst>
            <pc:docMk/>
            <pc:sldMk cId="4266436871" sldId="402"/>
            <ac:picMk id="2" creationId="{C56A5A0C-0154-4AB2-8C58-C892F8B24330}"/>
          </ac:picMkLst>
        </pc:picChg>
        <pc:picChg chg="mod">
          <ac:chgData name="Pellinghelli Monica" userId="3b950787-b160-44ae-8a0f-59ad868be486" providerId="ADAL" clId="{87F28C3D-77E4-4334-8D8A-915E3EAF91E6}" dt="2022-01-03T14:32:12.067" v="613" actId="1035"/>
          <ac:picMkLst>
            <pc:docMk/>
            <pc:sldMk cId="4266436871" sldId="402"/>
            <ac:picMk id="6" creationId="{23516E01-35A3-450A-80D3-DB34232CE9A7}"/>
          </ac:picMkLst>
        </pc:picChg>
      </pc:sldChg>
      <pc:sldChg chg="modSp mod">
        <pc:chgData name="Pellinghelli Monica" userId="3b950787-b160-44ae-8a0f-59ad868be486" providerId="ADAL" clId="{87F28C3D-77E4-4334-8D8A-915E3EAF91E6}" dt="2022-01-10T08:04:30.328" v="6219" actId="113"/>
        <pc:sldMkLst>
          <pc:docMk/>
          <pc:sldMk cId="3899629812" sldId="404"/>
        </pc:sldMkLst>
        <pc:spChg chg="mod">
          <ac:chgData name="Pellinghelli Monica" userId="3b950787-b160-44ae-8a0f-59ad868be486" providerId="ADAL" clId="{87F28C3D-77E4-4334-8D8A-915E3EAF91E6}" dt="2022-01-05T16:24:23.935" v="5825" actId="13926"/>
          <ac:spMkLst>
            <pc:docMk/>
            <pc:sldMk cId="3899629812" sldId="404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10T07:53:19.660" v="6027" actId="20577"/>
          <ac:spMkLst>
            <pc:docMk/>
            <pc:sldMk cId="3899629812" sldId="404"/>
            <ac:spMk id="6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10T08:04:30.328" v="6219" actId="113"/>
          <ac:spMkLst>
            <pc:docMk/>
            <pc:sldMk cId="3899629812" sldId="404"/>
            <ac:spMk id="13" creationId="{00000000-0000-0000-0000-000000000000}"/>
          </ac:spMkLst>
        </pc:spChg>
      </pc:sldChg>
      <pc:sldChg chg="add del">
        <pc:chgData name="Pellinghelli Monica" userId="3b950787-b160-44ae-8a0f-59ad868be486" providerId="ADAL" clId="{87F28C3D-77E4-4334-8D8A-915E3EAF91E6}" dt="2022-01-05T15:09:23.166" v="5227" actId="2696"/>
        <pc:sldMkLst>
          <pc:docMk/>
          <pc:sldMk cId="1421670136" sldId="405"/>
        </pc:sldMkLst>
      </pc:sldChg>
      <pc:sldChg chg="delSp modSp del mod">
        <pc:chgData name="Pellinghelli Monica" userId="3b950787-b160-44ae-8a0f-59ad868be486" providerId="ADAL" clId="{87F28C3D-77E4-4334-8D8A-915E3EAF91E6}" dt="2022-01-05T14:30:38.054" v="4775" actId="2696"/>
        <pc:sldMkLst>
          <pc:docMk/>
          <pc:sldMk cId="3090136050" sldId="405"/>
        </pc:sldMkLst>
        <pc:spChg chg="mod">
          <ac:chgData name="Pellinghelli Monica" userId="3b950787-b160-44ae-8a0f-59ad868be486" providerId="ADAL" clId="{87F28C3D-77E4-4334-8D8A-915E3EAF91E6}" dt="2022-01-05T09:08:10.509" v="2207" actId="13926"/>
          <ac:spMkLst>
            <pc:docMk/>
            <pc:sldMk cId="3090136050" sldId="405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2:05.374" v="86" actId="20577"/>
          <ac:spMkLst>
            <pc:docMk/>
            <pc:sldMk cId="3090136050" sldId="405"/>
            <ac:spMk id="4" creationId="{4172F846-9A93-4828-9099-6BB1E8F947F4}"/>
          </ac:spMkLst>
        </pc:spChg>
        <pc:spChg chg="mod">
          <ac:chgData name="Pellinghelli Monica" userId="3b950787-b160-44ae-8a0f-59ad868be486" providerId="ADAL" clId="{87F28C3D-77E4-4334-8D8A-915E3EAF91E6}" dt="2022-01-05T14:29:46.551" v="4774" actId="20577"/>
          <ac:spMkLst>
            <pc:docMk/>
            <pc:sldMk cId="3090136050" sldId="405"/>
            <ac:spMk id="5" creationId="{00000000-0000-0000-0000-000000000000}"/>
          </ac:spMkLst>
        </pc:spChg>
        <pc:picChg chg="mod">
          <ac:chgData name="Pellinghelli Monica" userId="3b950787-b160-44ae-8a0f-59ad868be486" providerId="ADAL" clId="{87F28C3D-77E4-4334-8D8A-915E3EAF91E6}" dt="2022-01-05T10:30:50.424" v="2789" actId="1037"/>
          <ac:picMkLst>
            <pc:docMk/>
            <pc:sldMk cId="3090136050" sldId="405"/>
            <ac:picMk id="2" creationId="{7C8A16AB-2F84-4086-BBD2-7E6A4236BF80}"/>
          </ac:picMkLst>
        </pc:picChg>
        <pc:picChg chg="del">
          <ac:chgData name="Pellinghelli Monica" userId="3b950787-b160-44ae-8a0f-59ad868be486" providerId="ADAL" clId="{87F28C3D-77E4-4334-8D8A-915E3EAF91E6}" dt="2022-01-05T08:47:45.303" v="2127" actId="478"/>
          <ac:picMkLst>
            <pc:docMk/>
            <pc:sldMk cId="3090136050" sldId="405"/>
            <ac:picMk id="11" creationId="{F0EF9B8A-99C3-4081-A5ED-D217BD202011}"/>
          </ac:picMkLst>
        </pc:picChg>
      </pc:sldChg>
      <pc:sldChg chg="delSp modSp mod">
        <pc:chgData name="Pellinghelli Monica" userId="3b950787-b160-44ae-8a0f-59ad868be486" providerId="ADAL" clId="{87F28C3D-77E4-4334-8D8A-915E3EAF91E6}" dt="2022-01-10T08:11:35.267" v="6267" actId="20577"/>
        <pc:sldMkLst>
          <pc:docMk/>
          <pc:sldMk cId="38429969" sldId="406"/>
        </pc:sldMkLst>
        <pc:spChg chg="mod">
          <ac:chgData name="Pellinghelli Monica" userId="3b950787-b160-44ae-8a0f-59ad868be486" providerId="ADAL" clId="{87F28C3D-77E4-4334-8D8A-915E3EAF91E6}" dt="2022-01-10T08:11:35.267" v="6267" actId="20577"/>
          <ac:spMkLst>
            <pc:docMk/>
            <pc:sldMk cId="38429969" sldId="406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2:02:41.884" v="4724" actId="6549"/>
          <ac:spMkLst>
            <pc:docMk/>
            <pc:sldMk cId="38429969" sldId="406"/>
            <ac:spMk id="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4:01:31.674" v="66" actId="20577"/>
          <ac:spMkLst>
            <pc:docMk/>
            <pc:sldMk cId="38429969" sldId="406"/>
            <ac:spMk id="7" creationId="{E9BF1634-7D4E-4EF0-B626-563A08151EDD}"/>
          </ac:spMkLst>
        </pc:spChg>
        <pc:picChg chg="del">
          <ac:chgData name="Pellinghelli Monica" userId="3b950787-b160-44ae-8a0f-59ad868be486" providerId="ADAL" clId="{87F28C3D-77E4-4334-8D8A-915E3EAF91E6}" dt="2022-01-03T14:19:06.148" v="266" actId="478"/>
          <ac:picMkLst>
            <pc:docMk/>
            <pc:sldMk cId="38429969" sldId="406"/>
            <ac:picMk id="4" creationId="{02B0B9FA-D608-42BF-842E-7544ACF2132E}"/>
          </ac:picMkLst>
        </pc:picChg>
        <pc:picChg chg="mod">
          <ac:chgData name="Pellinghelli Monica" userId="3b950787-b160-44ae-8a0f-59ad868be486" providerId="ADAL" clId="{87F28C3D-77E4-4334-8D8A-915E3EAF91E6}" dt="2022-01-03T14:19:39.668" v="341" actId="1036"/>
          <ac:picMkLst>
            <pc:docMk/>
            <pc:sldMk cId="38429969" sldId="406"/>
            <ac:picMk id="8" creationId="{4D983CA1-A4FB-48ED-B570-3CCB297AF750}"/>
          </ac:picMkLst>
        </pc:picChg>
      </pc:sldChg>
      <pc:sldChg chg="delSp modSp mod">
        <pc:chgData name="Pellinghelli Monica" userId="3b950787-b160-44ae-8a0f-59ad868be486" providerId="ADAL" clId="{87F28C3D-77E4-4334-8D8A-915E3EAF91E6}" dt="2022-01-05T16:11:06.630" v="5667" actId="20577"/>
        <pc:sldMkLst>
          <pc:docMk/>
          <pc:sldMk cId="3970634580" sldId="407"/>
        </pc:sldMkLst>
        <pc:spChg chg="mod">
          <ac:chgData name="Pellinghelli Monica" userId="3b950787-b160-44ae-8a0f-59ad868be486" providerId="ADAL" clId="{87F28C3D-77E4-4334-8D8A-915E3EAF91E6}" dt="2022-01-03T14:01:46.394" v="74" actId="20577"/>
          <ac:spMkLst>
            <pc:docMk/>
            <pc:sldMk cId="3970634580" sldId="407"/>
            <ac:spMk id="2" creationId="{C77F0054-9D3B-4D85-9DB8-1DE20A2A68EB}"/>
          </ac:spMkLst>
        </pc:spChg>
        <pc:spChg chg="mod">
          <ac:chgData name="Pellinghelli Monica" userId="3b950787-b160-44ae-8a0f-59ad868be486" providerId="ADAL" clId="{87F28C3D-77E4-4334-8D8A-915E3EAF91E6}" dt="2022-01-03T14:04:31.735" v="123" actId="13926"/>
          <ac:spMkLst>
            <pc:docMk/>
            <pc:sldMk cId="3970634580" sldId="407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6:11:06.630" v="5667" actId="20577"/>
          <ac:spMkLst>
            <pc:docMk/>
            <pc:sldMk cId="3970634580" sldId="407"/>
            <ac:spMk id="5" creationId="{00000000-0000-0000-0000-000000000000}"/>
          </ac:spMkLst>
        </pc:spChg>
        <pc:picChg chg="mod">
          <ac:chgData name="Pellinghelli Monica" userId="3b950787-b160-44ae-8a0f-59ad868be486" providerId="ADAL" clId="{87F28C3D-77E4-4334-8D8A-915E3EAF91E6}" dt="2022-01-03T14:23:34.279" v="446" actId="1037"/>
          <ac:picMkLst>
            <pc:docMk/>
            <pc:sldMk cId="3970634580" sldId="407"/>
            <ac:picMk id="4" creationId="{424811BA-95F7-498D-87FC-C3F49CD85716}"/>
          </ac:picMkLst>
        </pc:picChg>
        <pc:picChg chg="del">
          <ac:chgData name="Pellinghelli Monica" userId="3b950787-b160-44ae-8a0f-59ad868be486" providerId="ADAL" clId="{87F28C3D-77E4-4334-8D8A-915E3EAF91E6}" dt="2022-01-03T14:21:22.113" v="399" actId="478"/>
          <ac:picMkLst>
            <pc:docMk/>
            <pc:sldMk cId="3970634580" sldId="407"/>
            <ac:picMk id="15" creationId="{182723FC-EE68-4718-9B1F-D59BB74972F7}"/>
          </ac:picMkLst>
        </pc:picChg>
      </pc:sldChg>
      <pc:sldChg chg="modSp mod">
        <pc:chgData name="Pellinghelli Monica" userId="3b950787-b160-44ae-8a0f-59ad868be486" providerId="ADAL" clId="{87F28C3D-77E4-4334-8D8A-915E3EAF91E6}" dt="2022-01-10T07:39:32.265" v="5827" actId="20577"/>
        <pc:sldMkLst>
          <pc:docMk/>
          <pc:sldMk cId="819137812" sldId="408"/>
        </pc:sldMkLst>
        <pc:spChg chg="mod">
          <ac:chgData name="Pellinghelli Monica" userId="3b950787-b160-44ae-8a0f-59ad868be486" providerId="ADAL" clId="{87F28C3D-77E4-4334-8D8A-915E3EAF91E6}" dt="2022-01-03T13:59:08.403" v="26" actId="20577"/>
          <ac:spMkLst>
            <pc:docMk/>
            <pc:sldMk cId="819137812" sldId="408"/>
            <ac:spMk id="12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3T13:59:49.733" v="42" actId="20577"/>
          <ac:spMkLst>
            <pc:docMk/>
            <pc:sldMk cId="819137812" sldId="408"/>
            <ac:spMk id="15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10T07:39:32.265" v="5827" actId="20577"/>
          <ac:spMkLst>
            <pc:docMk/>
            <pc:sldMk cId="819137812" sldId="408"/>
            <ac:spMk id="18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5:10:37.009" v="5231" actId="20577"/>
          <ac:spMkLst>
            <pc:docMk/>
            <pc:sldMk cId="819137812" sldId="408"/>
            <ac:spMk id="20" creationId="{00000000-0000-0000-0000-000000000000}"/>
          </ac:spMkLst>
        </pc:spChg>
      </pc:sldChg>
      <pc:sldChg chg="modSp mod">
        <pc:chgData name="Pellinghelli Monica" userId="3b950787-b160-44ae-8a0f-59ad868be486" providerId="ADAL" clId="{87F28C3D-77E4-4334-8D8A-915E3EAF91E6}" dt="2022-01-03T14:00:14.623" v="50" actId="20577"/>
        <pc:sldMkLst>
          <pc:docMk/>
          <pc:sldMk cId="2675891117" sldId="410"/>
        </pc:sldMkLst>
        <pc:spChg chg="mod">
          <ac:chgData name="Pellinghelli Monica" userId="3b950787-b160-44ae-8a0f-59ad868be486" providerId="ADAL" clId="{87F28C3D-77E4-4334-8D8A-915E3EAF91E6}" dt="2022-01-03T14:00:14.623" v="50" actId="20577"/>
          <ac:spMkLst>
            <pc:docMk/>
            <pc:sldMk cId="2675891117" sldId="410"/>
            <ac:spMk id="3" creationId="{00000000-0000-0000-0000-000000000000}"/>
          </ac:spMkLst>
        </pc:spChg>
      </pc:sldChg>
      <pc:sldChg chg="modSp add del mod">
        <pc:chgData name="Pellinghelli Monica" userId="3b950787-b160-44ae-8a0f-59ad868be486" providerId="ADAL" clId="{87F28C3D-77E4-4334-8D8A-915E3EAF91E6}" dt="2022-01-05T14:49:25.595" v="5199"/>
        <pc:sldMkLst>
          <pc:docMk/>
          <pc:sldMk cId="927411788" sldId="411"/>
        </pc:sldMkLst>
        <pc:spChg chg="mod">
          <ac:chgData name="Pellinghelli Monica" userId="3b950787-b160-44ae-8a0f-59ad868be486" providerId="ADAL" clId="{87F28C3D-77E4-4334-8D8A-915E3EAF91E6}" dt="2022-01-03T14:02:57.564" v="107" actId="13926"/>
          <ac:spMkLst>
            <pc:docMk/>
            <pc:sldMk cId="927411788" sldId="411"/>
            <ac:spMk id="3" creationId="{00000000-0000-0000-0000-000000000000}"/>
          </ac:spMkLst>
        </pc:spChg>
      </pc:sldChg>
      <pc:sldChg chg="modSp add del mod">
        <pc:chgData name="Pellinghelli Monica" userId="3b950787-b160-44ae-8a0f-59ad868be486" providerId="ADAL" clId="{87F28C3D-77E4-4334-8D8A-915E3EAF91E6}" dt="2022-01-05T16:16:55.232" v="5824" actId="6549"/>
        <pc:sldMkLst>
          <pc:docMk/>
          <pc:sldMk cId="2430646966" sldId="413"/>
        </pc:sldMkLst>
        <pc:spChg chg="mod">
          <ac:chgData name="Pellinghelli Monica" userId="3b950787-b160-44ae-8a0f-59ad868be486" providerId="ADAL" clId="{87F28C3D-77E4-4334-8D8A-915E3EAF91E6}" dt="2022-01-03T14:00:08.153" v="45" actId="13926"/>
          <ac:spMkLst>
            <pc:docMk/>
            <pc:sldMk cId="2430646966" sldId="413"/>
            <ac:spMk id="3" creationId="{00000000-0000-0000-0000-000000000000}"/>
          </ac:spMkLst>
        </pc:spChg>
        <pc:spChg chg="mod">
          <ac:chgData name="Pellinghelli Monica" userId="3b950787-b160-44ae-8a0f-59ad868be486" providerId="ADAL" clId="{87F28C3D-77E4-4334-8D8A-915E3EAF91E6}" dt="2022-01-05T16:16:55.232" v="5824" actId="6549"/>
          <ac:spMkLst>
            <pc:docMk/>
            <pc:sldMk cId="2430646966" sldId="413"/>
            <ac:spMk id="6" creationId="{00000000-0000-0000-0000-000000000000}"/>
          </ac:spMkLst>
        </pc:spChg>
      </pc:sldChg>
      <pc:sldChg chg="del">
        <pc:chgData name="Pellinghelli Monica" userId="3b950787-b160-44ae-8a0f-59ad868be486" providerId="ADAL" clId="{87F28C3D-77E4-4334-8D8A-915E3EAF91E6}" dt="2022-01-05T14:49:00.462" v="5198" actId="47"/>
        <pc:sldMkLst>
          <pc:docMk/>
          <pc:sldMk cId="437721981" sldId="414"/>
        </pc:sldMkLst>
      </pc:sldChg>
      <pc:sldChg chg="del">
        <pc:chgData name="Pellinghelli Monica" userId="3b950787-b160-44ae-8a0f-59ad868be486" providerId="ADAL" clId="{87F28C3D-77E4-4334-8D8A-915E3EAF91E6}" dt="2022-01-05T14:49:00.462" v="5198" actId="47"/>
        <pc:sldMkLst>
          <pc:docMk/>
          <pc:sldMk cId="2919666555" sldId="415"/>
        </pc:sldMkLst>
      </pc:sldChg>
      <pc:sldChg chg="del">
        <pc:chgData name="Pellinghelli Monica" userId="3b950787-b160-44ae-8a0f-59ad868be486" providerId="ADAL" clId="{87F28C3D-77E4-4334-8D8A-915E3EAF91E6}" dt="2022-01-05T14:49:00.462" v="5198" actId="47"/>
        <pc:sldMkLst>
          <pc:docMk/>
          <pc:sldMk cId="2092933972" sldId="430"/>
        </pc:sldMkLst>
      </pc:sldChg>
      <pc:sldChg chg="del">
        <pc:chgData name="Pellinghelli Monica" userId="3b950787-b160-44ae-8a0f-59ad868be486" providerId="ADAL" clId="{87F28C3D-77E4-4334-8D8A-915E3EAF91E6}" dt="2022-01-05T14:49:00.462" v="5198" actId="47"/>
        <pc:sldMkLst>
          <pc:docMk/>
          <pc:sldMk cId="30356515" sldId="439"/>
        </pc:sldMkLst>
      </pc:sldChg>
      <pc:sldChg chg="del">
        <pc:chgData name="Pellinghelli Monica" userId="3b950787-b160-44ae-8a0f-59ad868be486" providerId="ADAL" clId="{87F28C3D-77E4-4334-8D8A-915E3EAF91E6}" dt="2022-01-05T14:49:00.462" v="5198" actId="47"/>
        <pc:sldMkLst>
          <pc:docMk/>
          <pc:sldMk cId="1958488055" sldId="440"/>
        </pc:sldMkLst>
      </pc:sldChg>
      <pc:sldChg chg="modSp add mod">
        <pc:chgData name="Pellinghelli Monica" userId="3b950787-b160-44ae-8a0f-59ad868be486" providerId="ADAL" clId="{87F28C3D-77E4-4334-8D8A-915E3EAF91E6}" dt="2022-01-05T14:52:58.457" v="5205" actId="313"/>
        <pc:sldMkLst>
          <pc:docMk/>
          <pc:sldMk cId="2586397989" sldId="456"/>
        </pc:sldMkLst>
        <pc:spChg chg="mod">
          <ac:chgData name="Pellinghelli Monica" userId="3b950787-b160-44ae-8a0f-59ad868be486" providerId="ADAL" clId="{87F28C3D-77E4-4334-8D8A-915E3EAF91E6}" dt="2022-01-05T14:52:58.457" v="5205" actId="313"/>
          <ac:spMkLst>
            <pc:docMk/>
            <pc:sldMk cId="2586397989" sldId="456"/>
            <ac:spMk id="14" creationId="{00000000-0000-0000-0000-000000000000}"/>
          </ac:spMkLst>
        </pc:spChg>
      </pc:sldChg>
      <pc:sldChg chg="add">
        <pc:chgData name="Pellinghelli Monica" userId="3b950787-b160-44ae-8a0f-59ad868be486" providerId="ADAL" clId="{87F28C3D-77E4-4334-8D8A-915E3EAF91E6}" dt="2022-01-05T14:49:25.595" v="5199"/>
        <pc:sldMkLst>
          <pc:docMk/>
          <pc:sldMk cId="2372391288" sldId="457"/>
        </pc:sldMkLst>
      </pc:sldChg>
      <pc:sldChg chg="del">
        <pc:chgData name="Pellinghelli Monica" userId="3b950787-b160-44ae-8a0f-59ad868be486" providerId="ADAL" clId="{87F28C3D-77E4-4334-8D8A-915E3EAF91E6}" dt="2022-01-05T14:49:00.462" v="5198" actId="47"/>
        <pc:sldMkLst>
          <pc:docMk/>
          <pc:sldMk cId="3040839187" sldId="457"/>
        </pc:sldMkLst>
      </pc:sldChg>
      <pc:sldChg chg="add">
        <pc:chgData name="Pellinghelli Monica" userId="3b950787-b160-44ae-8a0f-59ad868be486" providerId="ADAL" clId="{87F28C3D-77E4-4334-8D8A-915E3EAF91E6}" dt="2022-01-05T14:49:25.595" v="5199"/>
        <pc:sldMkLst>
          <pc:docMk/>
          <pc:sldMk cId="1311715860" sldId="459"/>
        </pc:sldMkLst>
      </pc:sldChg>
      <pc:sldChg chg="add">
        <pc:chgData name="Pellinghelli Monica" userId="3b950787-b160-44ae-8a0f-59ad868be486" providerId="ADAL" clId="{87F28C3D-77E4-4334-8D8A-915E3EAF91E6}" dt="2022-01-05T14:49:25.595" v="5199"/>
        <pc:sldMkLst>
          <pc:docMk/>
          <pc:sldMk cId="272005857" sldId="460"/>
        </pc:sldMkLst>
      </pc:sldChg>
      <pc:sldChg chg="add">
        <pc:chgData name="Pellinghelli Monica" userId="3b950787-b160-44ae-8a0f-59ad868be486" providerId="ADAL" clId="{87F28C3D-77E4-4334-8D8A-915E3EAF91E6}" dt="2022-01-05T14:49:25.595" v="5199"/>
        <pc:sldMkLst>
          <pc:docMk/>
          <pc:sldMk cId="4177439422" sldId="461"/>
        </pc:sldMkLst>
      </pc:sldChg>
      <pc:sldChg chg="modSp add mod">
        <pc:chgData name="Pellinghelli Monica" userId="3b950787-b160-44ae-8a0f-59ad868be486" providerId="ADAL" clId="{87F28C3D-77E4-4334-8D8A-915E3EAF91E6}" dt="2022-01-05T15:07:47.554" v="5226" actId="20577"/>
        <pc:sldMkLst>
          <pc:docMk/>
          <pc:sldMk cId="2416923616" sldId="462"/>
        </pc:sldMkLst>
        <pc:spChg chg="mod">
          <ac:chgData name="Pellinghelli Monica" userId="3b950787-b160-44ae-8a0f-59ad868be486" providerId="ADAL" clId="{87F28C3D-77E4-4334-8D8A-915E3EAF91E6}" dt="2022-01-05T15:07:47.554" v="5226" actId="20577"/>
          <ac:spMkLst>
            <pc:docMk/>
            <pc:sldMk cId="2416923616" sldId="462"/>
            <ac:spMk id="13" creationId="{00000000-0000-0000-0000-000000000000}"/>
          </ac:spMkLst>
        </pc:spChg>
      </pc:sldChg>
      <pc:sldChg chg="modSp add mod">
        <pc:chgData name="Pellinghelli Monica" userId="3b950787-b160-44ae-8a0f-59ad868be486" providerId="ADAL" clId="{87F28C3D-77E4-4334-8D8A-915E3EAF91E6}" dt="2022-01-05T14:59:47.569" v="5211" actId="313"/>
        <pc:sldMkLst>
          <pc:docMk/>
          <pc:sldMk cId="2419308634" sldId="463"/>
        </pc:sldMkLst>
        <pc:spChg chg="mod">
          <ac:chgData name="Pellinghelli Monica" userId="3b950787-b160-44ae-8a0f-59ad868be486" providerId="ADAL" clId="{87F28C3D-77E4-4334-8D8A-915E3EAF91E6}" dt="2022-01-05T14:59:47.569" v="5211" actId="313"/>
          <ac:spMkLst>
            <pc:docMk/>
            <pc:sldMk cId="2419308634" sldId="463"/>
            <ac:spMk id="7" creationId="{00000000-0000-0000-0000-000000000000}"/>
          </ac:spMkLst>
        </pc:spChg>
      </pc:sldChg>
      <pc:sldChg chg="add">
        <pc:chgData name="Pellinghelli Monica" userId="3b950787-b160-44ae-8a0f-59ad868be486" providerId="ADAL" clId="{87F28C3D-77E4-4334-8D8A-915E3EAF91E6}" dt="2022-01-05T14:49:25.595" v="5199"/>
        <pc:sldMkLst>
          <pc:docMk/>
          <pc:sldMk cId="2070605879" sldId="4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AB88-8886-4350-B3AA-3DD677AB2DC6}" type="datetimeFigureOut">
              <a:rPr lang="it-IT" smtClean="0"/>
              <a:t>01/03/2022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32F71-8EA0-4B12-A164-05DF0653AF1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01/03/2022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2546-FEFC-4B1F-B401-9C9A1B39177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76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2546-FEFC-4B1F-B401-9C9A1B391778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622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2546-FEFC-4B1F-B401-9C9A1B391778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30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2546-FEFC-4B1F-B401-9C9A1B391778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907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B2546-FEFC-4B1F-B401-9C9A1B391778}" type="slidenum">
              <a:rPr lang="it-IT" smtClean="0"/>
              <a:t>32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67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2001809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5915256"/>
            <a:ext cx="4954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Nota di marzo 2022 </a:t>
            </a:r>
            <a:br>
              <a:rPr lang="it-IT" sz="2400" i="1" dirty="0"/>
            </a:br>
            <a:r>
              <a:rPr lang="it-IT" sz="2400" i="1" dirty="0"/>
              <a:t>(dati aggiornati al 31 dicembre 2021)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657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lavoro in Emilia-Romagna:</a:t>
            </a:r>
          </a:p>
          <a:p>
            <a:r>
              <a:rPr lang="it-IT" sz="4400" b="1" dirty="0"/>
              <a:t>le dinamiche del lavoro dipendente e ammortizzatori sociali </a:t>
            </a:r>
            <a:br>
              <a:rPr lang="it-IT" sz="4400" b="1" dirty="0"/>
            </a:br>
            <a:r>
              <a:rPr lang="it-IT" sz="4400" b="1" dirty="0"/>
              <a:t>nel IV trimestre 2021</a:t>
            </a:r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09928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Secondo i dati delle CO, l’andamento delle posizioni dipendenti</a:t>
            </a:r>
          </a:p>
          <a:p>
            <a:r>
              <a:rPr lang="it-IT" sz="3200" b="1" dirty="0"/>
              <a:t>in Emilia-Romagna resta coerente con quello rilevato nel Paese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e posizioni dipendenti in Italia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(dati destagionalizzati, numeri indici base 31 dicembre 2010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99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trend regionale delle posizioni dipendenti è in linea con quello osservato a livello nazionale ove la grave contrazione prodottasi nei mesi segnati dal «lockdown»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(-30 mila unità in Emilia-Romagna e -278 mila in Italia)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sarebbe stata riassorbita nella seconda metà del 2020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modesti saldi positivi fra le attivazioni e le cessazioni dei rapporti di lavoro dipendente riferiti al 2020 non riescono però a dar conto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input di lavoro connessa ai diffusissimi «contratti stagionali»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514719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AA6F030-D139-4AF4-B503-41A603D1F4F2}"/>
              </a:ext>
            </a:extLst>
          </p:cNvPr>
          <p:cNvSpPr/>
          <p:nvPr/>
        </p:nvSpPr>
        <p:spPr>
          <a:xfrm>
            <a:off x="8299278" y="5923740"/>
            <a:ext cx="3669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spc="-40" dirty="0"/>
              <a:t>Elaborazioni su dati SILER e SISCO, settembre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1D08B0-540B-41F9-8A5D-502E6EC9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24" y="1712688"/>
            <a:ext cx="7461504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2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9149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tipologia contrattuale (ottobre-dicembre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044544"/>
            <a:ext cx="4465345" cy="4916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l’emergenza COVID-19 ha portato ad una riduzione delle posizioni dipendenti a tempo determinato pari a 10.994 unità, mentre il lavoro a tempo indeterminato ha invece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continuato a crescere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(+23.610 posizioni, secondo le stime aggiornate), per effetto della sospensione dei licenziamenti (D.L. 17 marzo 2020, n. 18) e dell’esonero dal versamento contributivo per assunzioni e trasformazioni con contratto a tempo indeterminato (D.L. 14 agosto 2020, n. 104)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2021 crescono invece le posizioni a tempo determinato, somministrato e in apprendistato, ma nell’ultimo trimestre dell’anno tornano significativamente positive anche le posizioni a tempo indeterminato</a:t>
            </a:r>
            <a:r>
              <a:rPr lang="it-IT" sz="1700" dirty="0">
                <a:solidFill>
                  <a:srgbClr val="201F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(+3.195 unità in più)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77F0054-9D3B-4D85-9DB8-1DE20A2A68EB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F22BED-41A9-4EE8-A236-35663A6EE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6" y="1306830"/>
            <a:ext cx="9072372" cy="42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3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121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tipologia contrattuale (numeri indici)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per tipologia contrattuale</a:t>
            </a:r>
            <a:br>
              <a:rPr lang="it-IT" i="1" dirty="0"/>
            </a:br>
            <a:r>
              <a:rPr lang="it-IT" i="1" dirty="0"/>
              <a:t>(dati destagionalizzati, numeri indici base 31 dicembre 2007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3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delle Comunicazioni obbligatorie (CO) produce dati sui flussi delle attivazioni, trasformazioni e cessazioni dei rapporti di lavoro dipendente ma non produce dati sui livelli delle posizioni lavorative, che sono dati di stock; dalla relazione tra stock e flussi è però possibile derivare indicazioni sulle variazioni (implicite) delle posizioni: per ogni serie storica, partendo da un numero iniziale di posizioni pari a 0, assunto come base di una serie di «numeri indici» riferita ad un determinato giorno (il 31 dicembre 2007 nel presente caso), si può ricostruire, tramite 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 attivazioni-cessazioni ± trasformazioni cumulati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l’andamento indicativo delle serie storiche delle posizioni dipendenti, 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 indici a base fissa di «pseudo-stock»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B8FAA39-2299-40BB-BDE7-EF38F452F215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86085D7-0162-4A14-879C-D6CBF2D9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6" y="1721562"/>
            <a:ext cx="7316724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9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9366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(ottobre-dicembre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043080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complessiva delle posizioni dipendenti nel 2021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(+38.722 unità)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farebbe leva eminentemente su industria in senso stretto e altre attività dei servizi 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13.139 e 11.596 posizioni dipendenti in più)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seguono commercio, alberghi e ristoranti (+8.963) e costruzioni (+4.924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in accelerazione nel IV trimestre)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variazione congiunturale dell’ultimo trimestre dell’anno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(pari a 9.281 unità)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conferma il rallentamento del commercio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+143 unità)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consolida il risultato dell’industria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senso stretto (+4.221 unità)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Sostanzialmente priva di trend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l’agricoltura, silvicoltura e pesca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(+100 unità nell’anno)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72F846-9A93-4828-9099-6BB1E8F947F4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6388BC6-D64F-483F-A6DD-85518D7C7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4" y="1428507"/>
            <a:ext cx="9072372" cy="36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2000" y="-72000"/>
            <a:ext cx="11183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(dati di dettaglio: ottobre-dicembre 2021)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rilevato come il saldo positivo delle posizioni dipendenti nel quarto trimestre del 2021 sia dipeso largamente dalle attività manifatturiere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(+4.007 tra cui spiccano i contributi dell’impiantistica industriale, della lavorazione dei metalli e dell’alimentare)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dalle costruzioni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(+1.889 unità per il positivo impatto della vasta incentivazione messa in campo per sostenere l’edilizia privata)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registrata inoltre una significativa variazione positiva nella logistica, nelle attività professionali, scientifiche e tecniche e in quelle artistiche e ricreative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670, 677 e 929 posizioni di lavoro dipendente in più nel trimestre)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Negativo il saldo nel commercio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(-606 unità)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13CEE0A8-481E-489D-B7E9-F26C8DE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72F846-9A93-4828-9099-6BB1E8F947F4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66DC1E-0754-43C6-B4D0-3AC555BC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3" y="1070502"/>
            <a:ext cx="907237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121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congiunturale delle posizioni dipendenti</a:t>
            </a:r>
            <a:br>
              <a:rPr lang="it-IT" sz="3200" b="1" dirty="0"/>
            </a:br>
            <a:r>
              <a:rPr lang="it-IT" sz="3200" b="1" dirty="0"/>
              <a:t>per attività economica (numeri indici)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18036" y="1080000"/>
            <a:ext cx="7273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Posizioni dipendenti in Emilia-Romagna </a:t>
            </a:r>
            <a:r>
              <a:rPr lang="it-IT" baseline="30000" dirty="0"/>
              <a:t>(a) </a:t>
            </a:r>
            <a:r>
              <a:rPr lang="it-IT" i="1" dirty="0"/>
              <a:t>nelle attività extra-agricole</a:t>
            </a:r>
            <a:br>
              <a:rPr lang="it-IT" i="1" dirty="0"/>
            </a:br>
            <a:r>
              <a:rPr lang="it-IT" i="1" dirty="0"/>
              <a:t>(dati destagionalizzati, numeri indici base 31 dicembre 2007 = 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71643" y="1116968"/>
            <a:ext cx="3426657" cy="4308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sistema delle Comunicazioni obbligatorie (CO) produce dati sui flussi delle attivazioni, trasformazioni e cessazioni dei rapporti di lavoro dipendente ma non produce dati sui livelli delle posizioni lavorative, che sono dati di stock; dalla relazione tra stock e flussi è però possibile derivare indicazioni sulle variazioni (implicite) delle posizioni: per ogni serie storica, partendo da un numero iniziale di posizioni pari a 0, assunto come base di una serie di «numeri indici» riferita ad un determinato giorno (il 31 dicembre 2007 nel presente caso), si può ricostruire, tramite 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saldi attivazioni-cessazioni cumulati,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l’andamento indicativo delle serie storiche delle posizioni dipendenti, come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numeri indici a base fissa di «pseudo-stock»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C63F9A8-1ED4-4808-90F5-62F04AA9E23B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DC9837-5793-45C1-B30E-EB559254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6" y="1748185"/>
            <a:ext cx="7316724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3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11045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Nell’industria e nei servizi le assunzioni si attestano ormai sopra</a:t>
            </a:r>
            <a:br>
              <a:rPr lang="it-IT" sz="3200" b="1" dirty="0"/>
            </a:br>
            <a:r>
              <a:rPr lang="it-IT" sz="3200" b="1" dirty="0"/>
              <a:t>ai livelli «pre-lockdown», ma restano problemi per l’agricoltura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80000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Emilia-Romagna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98277" y="1116968"/>
            <a:ext cx="3479870" cy="465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possono essere confrontati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dicembre 2021 le attivazioni dei rapporti di lavoro </a:t>
            </a:r>
            <a:r>
              <a:rPr lang="it-IT" sz="1700" b="1" dirty="0">
                <a:latin typeface="Calibri" panose="020F0502020204030204" pitchFamily="34" charset="0"/>
              </a:rPr>
              <a:t>nei servizi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attestano al </a:t>
            </a:r>
            <a:r>
              <a:rPr lang="it-IT" sz="1700" b="1" dirty="0">
                <a:latin typeface="Calibri" panose="020F0502020204030204" pitchFamily="34" charset="0"/>
              </a:rPr>
              <a:t>109,7%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livello registrato </a:t>
            </a:r>
            <a:r>
              <a:rPr lang="it-IT" sz="1700" b="1" dirty="0">
                <a:latin typeface="Calibri" panose="020F0502020204030204" pitchFamily="34" charset="0"/>
              </a:rPr>
              <a:t>a febbraio 2020 (cioè prima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del «lockdown»), mentre quelle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nell’industria al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115,2%; ma in agricoltura tale rapporto è attualmente al 91,4%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</a:rPr>
              <a:t>Tale ritorno sui livelli anteriori al «lockdown» è stato graduale ma stabile per l’industria, mentre per i servizi risente maggiormente delle turbolenze del mercato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BF1634-7D4E-4EF0-B626-563A08151EDD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E9AC8AC-C80D-4144-82F9-A34867CE7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45" y="1776660"/>
            <a:ext cx="7286244" cy="37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9308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«bilancio di genere» nel 2021: più timida la crescita </a:t>
            </a:r>
            <a:br>
              <a:rPr lang="it-IT" sz="3200" b="1" dirty="0"/>
            </a:br>
            <a:r>
              <a:rPr lang="it-IT" sz="3200" b="1" dirty="0"/>
              <a:t>delle posizioni dipendenti femminili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69213" y="1080000"/>
            <a:ext cx="714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Saldo attivazioni-cessazioni nel periodo gennaio-dicembre 2021 in Emilia-Romagna </a:t>
            </a:r>
            <a:r>
              <a:rPr lang="it-IT" baseline="30000" dirty="0"/>
              <a:t>(a) </a:t>
            </a:r>
            <a:r>
              <a:rPr lang="it-IT" i="1" dirty="0"/>
              <a:t>per attività economica e genere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093799" y="1100143"/>
            <a:ext cx="3711924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2021 su 38.722 posizioni dipendenti create solo il 42,0% del totale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(pari a 16.250 posizioni dipendenti)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stato ricoperto da donne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(dati destagionalizzati)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</a:rPr>
              <a:t>La componente femminile di questa crescita, è concentrata nelle altre attività dei servizi (+6.958 unità) </a:t>
            </a:r>
            <a:r>
              <a:rPr lang="it-IT" sz="1700" dirty="0">
                <a:latin typeface="Calibri" panose="020F0502020204030204" pitchFamily="34" charset="0"/>
              </a:rPr>
              <a:t>e, in misura minore nel commercio, alberghi e ristoranti. Le 5.223 unità in più da inizio anno sono attribuibili per la maggior parte ad alberghi e ristoranti e in misura minore al commercio all’ingrosso e al dettaglio che registra saldi negativi a partire dal mese di ottobre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3D6A73-05D1-48B5-B6BA-75A5EA0996E7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500CD4-2BC7-4CC7-943B-BC2FCDEFE02C}"/>
              </a:ext>
            </a:extLst>
          </p:cNvPr>
          <p:cNvSpPr txBox="1"/>
          <p:nvPr/>
        </p:nvSpPr>
        <p:spPr>
          <a:xfrm>
            <a:off x="520699" y="5654653"/>
            <a:ext cx="74291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nel totale economia,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F05291-5C79-499B-9CFB-13863C0B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44" y="1765941"/>
            <a:ext cx="7164324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1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05B08833-B407-3E4C-BDEA-955ACE8F1EA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2000" y="-72000"/>
            <a:ext cx="88451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Nel corso del 2021 il lavoro dipendente è cresciuto</a:t>
            </a:r>
            <a:br>
              <a:rPr lang="it-IT" sz="3200" b="1" dirty="0"/>
            </a:br>
            <a:r>
              <a:rPr lang="it-IT" sz="3200" b="1" dirty="0"/>
              <a:t>in modo diffuso su tutto il territorio regionale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94002" y="1007576"/>
            <a:ext cx="8436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Saldo attivazioni-cessazioni nel periodo gennaio-dicembre 2021 e nel mese di settembre </a:t>
            </a:r>
            <a:br>
              <a:rPr lang="it-IT" i="1" dirty="0"/>
            </a:br>
            <a:r>
              <a:rPr lang="it-IT" i="1" dirty="0"/>
              <a:t>nel totale economia </a:t>
            </a:r>
            <a:r>
              <a:rPr lang="it-IT" baseline="30000" dirty="0"/>
              <a:t>(a)</a:t>
            </a:r>
            <a:r>
              <a:rPr lang="it-IT" i="1" dirty="0"/>
              <a:t> per provincia in Emilia-Romagna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05775" y="1271044"/>
            <a:ext cx="3692526" cy="407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moderata crescita </a:t>
            </a:r>
            <a:r>
              <a:rPr lang="it-IT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del lavoro dipendente nel 2021, si presenta come generalizzata su tutto il territorio regionale: con punte a Bologna, Modena, Reggio Emilia, Rimini e Parma </a:t>
            </a:r>
            <a:r>
              <a:rPr lang="it-IT" sz="1700" dirty="0">
                <a:solidFill>
                  <a:prstClr val="black"/>
                </a:solidFill>
                <a:latin typeface="Calibri" panose="020F0502020204030204" pitchFamily="34" charset="0"/>
              </a:rPr>
              <a:t>(rispettivamente 8.625, 8.017, 5.152, 3.951 e 3.906 posizioni in più)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prstClr val="black"/>
                </a:solidFill>
                <a:latin typeface="Calibri" panose="020F0502020204030204" pitchFamily="34" charset="0"/>
              </a:rPr>
              <a:t>La crescita rilevata nel complesso della regione nel quarto trimestre 2021 sembrerebbe aver impattato maggiormente nelle provincie di Modena, Parma, Forlì-Cesena e Reggio Emilia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13830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3932A11-582B-426C-AA23-1BADE6FAE59F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C8CC69E-76BD-451B-BE3F-44E0FEA4E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6" y="1739316"/>
            <a:ext cx="7164324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1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10120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2. Ore autorizzate di Cassa integrazione </a:t>
            </a:r>
          </a:p>
          <a:p>
            <a:r>
              <a:rPr lang="it-IT" sz="4400" b="1" dirty="0"/>
              <a:t>e di Fondi di solidarietà e </a:t>
            </a:r>
          </a:p>
          <a:p>
            <a:r>
              <a:rPr lang="it-IT" sz="4400" b="1" dirty="0"/>
              <a:t>domande di </a:t>
            </a:r>
            <a:r>
              <a:rPr lang="it-IT" sz="4400" b="1" dirty="0" err="1"/>
              <a:t>NASpI</a:t>
            </a:r>
            <a:r>
              <a:rPr lang="it-IT" sz="4400" b="1" dirty="0"/>
              <a:t> presentate</a:t>
            </a:r>
          </a:p>
          <a:p>
            <a:r>
              <a:rPr lang="it-IT" sz="4400" b="1" dirty="0"/>
              <a:t>nel 2021</a:t>
            </a:r>
          </a:p>
        </p:txBody>
      </p:sp>
    </p:spTree>
    <p:extLst>
      <p:ext uri="{BB962C8B-B14F-4D97-AF65-F5344CB8AC3E}">
        <p14:creationId xmlns:p14="http://schemas.microsoft.com/office/powerpoint/2010/main" val="92741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20700" y="376960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INDICE</a:t>
            </a:r>
          </a:p>
        </p:txBody>
      </p:sp>
      <p:cxnSp>
        <p:nvCxnSpPr>
          <p:cNvPr id="8" name="Connettore diritto 7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91036" y="5099294"/>
            <a:ext cx="113072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i="1" dirty="0"/>
              <a:t>Nota a cura dell’Agenzia regionale per il lavoro dell’Emilia-Romagna, realizzata con il supporto tecnico di ART-ER.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i="1" dirty="0"/>
              <a:t>La redazione del report è stata ultimata il 1 marzo 2022. Si autorizza la riproduzione con citazione della fonte.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0555" y="1342465"/>
            <a:ext cx="5562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Principali evidenze……………………………………………....3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36472" y="2726601"/>
            <a:ext cx="535082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/>
              <a:t>2. Ore autorizzate di Cassa integrazione e di Fondi</a:t>
            </a:r>
          </a:p>
          <a:p>
            <a:r>
              <a:rPr lang="it-IT" sz="2000" dirty="0"/>
              <a:t>di solidarietà e domande di </a:t>
            </a:r>
            <a:r>
              <a:rPr lang="it-IT" sz="2000" dirty="0" err="1"/>
              <a:t>NASpI</a:t>
            </a:r>
            <a:r>
              <a:rPr lang="it-IT" sz="2000" dirty="0"/>
              <a:t> presentate </a:t>
            </a:r>
            <a:br>
              <a:rPr lang="it-IT" sz="2000" dirty="0"/>
            </a:br>
            <a:r>
              <a:rPr lang="it-IT" sz="2000" dirty="0"/>
              <a:t>nel 2021 ………………………………….….………19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560739" y="1357610"/>
            <a:ext cx="1150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ALLEGATI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560739" y="1804151"/>
            <a:ext cx="536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Glossario e note metodologiche……………………...28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6728" y="1869242"/>
            <a:ext cx="5638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1. Attivazioni, cessazioni e saldo delle posizioni di </a:t>
            </a:r>
          </a:p>
          <a:p>
            <a:r>
              <a:rPr lang="it-IT" sz="2000" dirty="0"/>
              <a:t>lavoro dipendente nel IV trimestre 2021 …………….6</a:t>
            </a:r>
          </a:p>
        </p:txBody>
      </p:sp>
    </p:spTree>
    <p:extLst>
      <p:ext uri="{BB962C8B-B14F-4D97-AF65-F5344CB8AC3E}">
        <p14:creationId xmlns:p14="http://schemas.microsoft.com/office/powerpoint/2010/main" val="81913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1" y="1494141"/>
            <a:ext cx="6923809" cy="3961905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027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Cassa integrazione e fondi di solidarietà in Emilia-Romagna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043569"/>
            <a:ext cx="1127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periodo gennaio-dicembre 2021 in Emilia-Romagna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997937" y="5607389"/>
            <a:ext cx="5851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 * si considerano 8 ore per 18,3 giorni mensili (220/12) per 12 mesi (1.760 ore)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572353" y="1346254"/>
            <a:ext cx="5225947" cy="437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Le ore autorizzate di </a:t>
            </a:r>
            <a:r>
              <a:rPr lang="it-IT" sz="1700" b="1" dirty="0"/>
              <a:t>Cassa integrazione guadagni (CIG) </a:t>
            </a:r>
            <a:r>
              <a:rPr lang="it-IT" sz="1700" dirty="0"/>
              <a:t>e di </a:t>
            </a:r>
            <a:r>
              <a:rPr lang="it-IT" sz="1700" b="1" dirty="0"/>
              <a:t>Fondi</a:t>
            </a:r>
            <a:r>
              <a:rPr lang="it-IT" sz="1700" dirty="0"/>
              <a:t> </a:t>
            </a:r>
            <a:r>
              <a:rPr lang="it-IT" sz="1700" b="1" dirty="0"/>
              <a:t>di solidarietà (FIS) </a:t>
            </a:r>
            <a:r>
              <a:rPr lang="it-IT" sz="1700" dirty="0"/>
              <a:t>in</a:t>
            </a:r>
            <a:r>
              <a:rPr lang="it-IT" sz="1700" b="1" dirty="0"/>
              <a:t> Emilia-Romagna </a:t>
            </a:r>
            <a:r>
              <a:rPr lang="it-IT" sz="1700" dirty="0"/>
              <a:t>nel corso del </a:t>
            </a:r>
            <a:r>
              <a:rPr lang="it-IT" sz="1700" b="1" dirty="0"/>
              <a:t>2021 </a:t>
            </a:r>
            <a:r>
              <a:rPr lang="it-IT" sz="1700" dirty="0"/>
              <a:t>sono state complessivamente </a:t>
            </a:r>
            <a:r>
              <a:rPr lang="it-IT" sz="1700" b="1" dirty="0"/>
              <a:t>circa 211,9 milioni </a:t>
            </a:r>
            <a:r>
              <a:rPr lang="it-IT" sz="1700" dirty="0"/>
              <a:t>(equivalenti a quasi 120,4 mila lavoratori full time*), un volume inferiore al dato dello scorso anno (417,8 milioni) ma ancora ampiamente superiore a quello del 2019 (19,8 milioni).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Anche nel 2021, </a:t>
            </a:r>
            <a:r>
              <a:rPr lang="it-IT" sz="1700" b="1" dirty="0"/>
              <a:t>la quota preponderante delle ore autorizzate fa riferimento alla «causale Covid-19» </a:t>
            </a:r>
            <a:r>
              <a:rPr lang="it-IT" sz="1700" dirty="0"/>
              <a:t>introdotta nella primavera 2020 nell’ambito della CIG ordinaria, CIG in deroga e FIS.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</a:t>
            </a:r>
            <a:r>
              <a:rPr lang="it-IT" sz="1700" b="1" dirty="0"/>
              <a:t>CIG </a:t>
            </a:r>
            <a:r>
              <a:rPr lang="it-IT" sz="1700" dirty="0"/>
              <a:t>ha concentrato il 63,3% delle ore totali (134 milioni), mentre i </a:t>
            </a:r>
            <a:r>
              <a:rPr lang="it-IT" sz="1700" b="1" dirty="0"/>
              <a:t>FIS</a:t>
            </a:r>
            <a:r>
              <a:rPr lang="it-IT" sz="1700" dirty="0"/>
              <a:t> la restante quota del 36,7% (77,8 milioni).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4042" t="26664" r="11240" b="4578"/>
          <a:stretch/>
        </p:blipFill>
        <p:spPr>
          <a:xfrm>
            <a:off x="3180760" y="2788921"/>
            <a:ext cx="339159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9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b="12954"/>
          <a:stretch/>
        </p:blipFill>
        <p:spPr>
          <a:xfrm>
            <a:off x="7315532" y="3502081"/>
            <a:ext cx="4530824" cy="210387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967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Flusso mensile e annuale di CIG e FIS in Emilia-Romagna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9232" y="1369758"/>
            <a:ext cx="6615922" cy="347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Nell’ultimo trimestre del 2021</a:t>
            </a:r>
            <a:r>
              <a:rPr lang="it-IT" sz="1700" dirty="0"/>
              <a:t>,</a:t>
            </a:r>
            <a:r>
              <a:rPr lang="it-IT" sz="1700" b="1" dirty="0"/>
              <a:t> </a:t>
            </a:r>
            <a:r>
              <a:rPr lang="it-IT" sz="1700" dirty="0"/>
              <a:t>il monte ore richieste dai datori di lavoro dell’Emilia-Romagna è stato più contenuto di quanto rilevato nei mesi precedenti.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Considerando i 12 mesi dell’anno, anche nel 2021, sebbene le condizioni generali siano risultate in netto miglioramento rispetto al 2020, il volume di ore autorizzate si è comunque mantenuto abbondantemente al di sopra del periodo pre-COVID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Già a fine giugno, infatti, si era superato il monte ore rilevato nel 2010, anno che, fino alla pandemia, aveva rappresentato il picco della serie storica regionale </a:t>
            </a:r>
            <a:r>
              <a:rPr lang="it-IT" sz="1700" dirty="0"/>
              <a:t>(118,4 milioni di ore autorizzate nel corso dei 12 mesi).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870875" y="4280573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118,4 milioni</a:t>
            </a:r>
          </a:p>
        </p:txBody>
      </p:sp>
      <p:cxnSp>
        <p:nvCxnSpPr>
          <p:cNvPr id="15" name="Connettore diritto 14"/>
          <p:cNvCxnSpPr/>
          <p:nvPr/>
        </p:nvCxnSpPr>
        <p:spPr>
          <a:xfrm flipV="1">
            <a:off x="8229600" y="4489224"/>
            <a:ext cx="86269" cy="2464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0041043" y="3467791"/>
            <a:ext cx="889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417,8 milioni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1479841" y="3850987"/>
            <a:ext cx="5501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i="1" dirty="0"/>
              <a:t>211,9</a:t>
            </a:r>
          </a:p>
          <a:p>
            <a:r>
              <a:rPr lang="it-IT" sz="1050" i="1" dirty="0"/>
              <a:t>milioni</a:t>
            </a:r>
          </a:p>
        </p:txBody>
      </p:sp>
      <p:cxnSp>
        <p:nvCxnSpPr>
          <p:cNvPr id="19" name="Connettore diritto 18"/>
          <p:cNvCxnSpPr/>
          <p:nvPr/>
        </p:nvCxnSpPr>
        <p:spPr>
          <a:xfrm flipV="1">
            <a:off x="11597438" y="4197084"/>
            <a:ext cx="86269" cy="2464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>
            <a:off x="10877444" y="3594749"/>
            <a:ext cx="414635" cy="240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0080"/>
          <a:stretch/>
        </p:blipFill>
        <p:spPr>
          <a:xfrm>
            <a:off x="7063064" y="1014144"/>
            <a:ext cx="4577508" cy="22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9509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Utilizzo della causale «emergenza sanitaria COVID-19»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9232" y="1405085"/>
            <a:ext cx="4844288" cy="4071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A partire dal mese di aprile 2020 le imprese hanno potuto effettuare delle richieste di CIG (ordinaria e in deroga) e di FIS con una </a:t>
            </a:r>
            <a:r>
              <a:rPr lang="it-IT" sz="1700" b="1" dirty="0"/>
              <a:t>specifica causale legata all’emergenza sanitaria COVID-19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Tra aprile 2020 e luglio 2021, a livello regionale, le ore autorizzate con causale COVID hanno rappresentato oltre il 90% del flusso mensile complessivo. </a:t>
            </a:r>
            <a:r>
              <a:rPr lang="it-IT" sz="1700" b="1" dirty="0"/>
              <a:t>Nei mesi successivi tale quota si è leggermente ridotta, arrivando al 71,2% a dicembre.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Nel complesso dei 12 mesi del 2021, le ore autorizzate di CIG e FIS con causale COVID-19 sono state 196,5 milioni, pari al 92,8% del totale.</a:t>
            </a:r>
            <a:endParaRPr lang="it-IT" sz="1700" dirty="0"/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683" y="1896627"/>
            <a:ext cx="6732006" cy="30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8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114903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Numero di ore di CIG e FIS effettivamente utilizzate (tiraggio nazionale)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0699" y="1442292"/>
            <a:ext cx="7277705" cy="4071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Come già segnalato nelle precedenti note mensili, il </a:t>
            </a:r>
            <a:r>
              <a:rPr lang="it-IT" sz="1700" b="1" dirty="0"/>
              <a:t>numero di ore effettivamente utilizzate è sempre inferiore a quelle richieste ed autorizzate</a:t>
            </a:r>
            <a:r>
              <a:rPr lang="it-IT" sz="1700" dirty="0"/>
              <a:t>, come mostrato dal cosiddetto </a:t>
            </a:r>
            <a:r>
              <a:rPr lang="it-IT" sz="1700" b="1" dirty="0"/>
              <a:t>tiraggio</a:t>
            </a:r>
            <a:r>
              <a:rPr lang="it-IT" sz="1700" dirty="0"/>
              <a:t> (ore utilizzate su ore autorizzate), calcolato da INPS per il solo livello nazionale.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Tra gennaio e novembre 2021 a livello nazionale il tiraggio di CIG e FIS è stato pari al 38,8%</a:t>
            </a:r>
            <a:r>
              <a:rPr lang="it-IT" sz="1700" dirty="0"/>
              <a:t>, con quote percentuale variabili a seconda dello strumento (dal 26,0% per la CIG straordinaria, fino al 52,1% per la CIG in deroga).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Confrontando i dati degli undici mesi dell’ultimo triennio, si conferma come </a:t>
            </a:r>
            <a:r>
              <a:rPr lang="it-IT" sz="1700" b="1" dirty="0"/>
              <a:t>la crisi pandemica abbia fatto crescere anche la quota percentuale di ore utilizzate</a:t>
            </a:r>
            <a:r>
              <a:rPr lang="it-IT" sz="1700" dirty="0"/>
              <a:t>: nel 2019 (pre-Covid) il tiraggio di CIG e FIS nel periodo gennaio-novembre era stato pari al 37,7%, cresciuto al 45,4% nel medesimo periodo del 2020 e ridottosi nuovamente nel 2021 (38,8%).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211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novembre 2021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20700" y="1016029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Tiraggio CIG e FIS a livello nazionale – % ore utilizzate su autorizzate nel periodo gennaio-novembre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19" y="1385361"/>
            <a:ext cx="3695238" cy="4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0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1166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Ore autorizzate di CIG e FIS in Emilia-Romagna a livello settoriale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016029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periodo gennaio-dicembre 2021 per settore di attività economica in Emilia-Romagna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6728" y="1321606"/>
            <a:ext cx="6780668" cy="239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/>
              <a:t>A livello settoriale, prendendo in considerazione sia la CIG sia i Fondi di solidarietà, </a:t>
            </a:r>
            <a:r>
              <a:rPr lang="it-IT" sz="1600" b="1" dirty="0"/>
              <a:t>nell’arco dei 12 mesi del 2021 il 57,6% di tutte le ore autorizzate in regione ha coinvolto le imprese dei servizi </a:t>
            </a:r>
            <a:r>
              <a:rPr lang="it-IT" sz="1600" dirty="0"/>
              <a:t>(quasi 122 milioni di ore, soprattutto Fondi di solidarietà e CIG in deroga).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b="1" dirty="0"/>
              <a:t>Sono state 83,8 milioni le ore autorizzate nell’industria in senso stretto </a:t>
            </a:r>
            <a:r>
              <a:rPr lang="it-IT" sz="1600" dirty="0"/>
              <a:t>(39,6%), di cui la quota preponderante di CIG ordinaria, </a:t>
            </a:r>
            <a:r>
              <a:rPr lang="it-IT" sz="1600" b="1" dirty="0"/>
              <a:t>mentre la parte restante ha riguardato il settore delle Costruzioni </a:t>
            </a:r>
            <a:r>
              <a:rPr lang="it-IT" sz="1600" dirty="0"/>
              <a:t>(2,7%) </a:t>
            </a:r>
            <a:r>
              <a:rPr lang="it-IT" sz="1600" b="1" dirty="0"/>
              <a:t>e l’Agricoltura </a:t>
            </a:r>
            <a:r>
              <a:rPr lang="it-IT" sz="1600" dirty="0"/>
              <a:t>(0,1%).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396" y="1321606"/>
            <a:ext cx="4866667" cy="24952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1413" t="26664" r="10941" b="3744"/>
          <a:stretch/>
        </p:blipFill>
        <p:spPr>
          <a:xfrm>
            <a:off x="7594752" y="3816844"/>
            <a:ext cx="4377691" cy="190881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64" y="3521271"/>
            <a:ext cx="4264056" cy="23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160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Cassa Integrazione Guadagni nelle province dell’Emilia-Romagna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117513"/>
            <a:ext cx="112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Ore autorizzate di CIG nel periodo gennaio-dicembre 2021 per provincia (dati in migliaia)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714" y="1500428"/>
            <a:ext cx="7405524" cy="39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429054"/>
            <a:ext cx="11602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Cassa Integrazione Guadagni nelle province dell’Emilia-Romagna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20700" y="1117513"/>
            <a:ext cx="1127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/>
              <a:t>Ore autorizzate di CIG nel periodo gennaio-dicembre 2020 e 2021 per provincia (dati in migliaia)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94" y="1590681"/>
            <a:ext cx="7405524" cy="39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3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382693"/>
            <a:ext cx="110804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Prestazioni di disoccupazione: domande di NASpI in Emilia-Romagna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91915" y="1717613"/>
            <a:ext cx="6403438" cy="312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Nel 2021 in Emilia-Romagna sono state presentate 146.032 domande di NASpI </a:t>
            </a:r>
            <a:r>
              <a:rPr lang="it-IT" sz="1700" dirty="0"/>
              <a:t>(pari al 7,9% del totale nazionale): questa prestazione di disoccupazione esiste dal 1 maggio 2015 e viene erogata a favore dei lavoratori dipendenti che abbiano perduto involontariamente l'occupazione (ad eccezione degli operai agricoli, che sono coperti da specifica tutela, e dei lavoratori a tempo indeterminato della pubblica amministrazione).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Rispetto al medesimo periodo dello scorso anno, le domande di disoccupazione sono diminuite del 5,1% </a:t>
            </a:r>
            <a:r>
              <a:rPr lang="it-IT" sz="1700" dirty="0"/>
              <a:t>(corrispondenti a 7,8 mila domande in meno).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69915" y="5915166"/>
            <a:ext cx="3157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dicembre 2021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405" y="2137684"/>
            <a:ext cx="4571429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23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6728" y="1187355"/>
            <a:ext cx="87598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/>
              <a:t>ALLEGATO </a:t>
            </a:r>
          </a:p>
          <a:p>
            <a:r>
              <a:rPr lang="it-IT" sz="4400" b="1" dirty="0"/>
              <a:t>GLOSSARIO E NOTA METODOLOGICA</a:t>
            </a:r>
          </a:p>
        </p:txBody>
      </p:sp>
    </p:spTree>
    <p:extLst>
      <p:ext uri="{BB962C8B-B14F-4D97-AF65-F5344CB8AC3E}">
        <p14:creationId xmlns:p14="http://schemas.microsoft.com/office/powerpoint/2010/main" val="207182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1913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GLOSSARIO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449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CIG - Cassa integrazione guadagni (fonte INPS): </a:t>
            </a:r>
            <a:r>
              <a:rPr lang="it-IT" sz="1400" dirty="0"/>
              <a:t>è una prestazione finalizzata a sostituire o integrare la retribuzione ed è destinata ai lavoratori sospesi dal lavoro o che operano con orario ridotto a causa di difficoltà produttive dell'azienda.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Dati destagionalizzati: </a:t>
            </a:r>
            <a:r>
              <a:rPr lang="it-IT" sz="1400" dirty="0"/>
              <a:t>dati depurati, mediante apposite tecniche statistiche, dalle fluttuazioni attribuibili alla componente stagionale (dovute a fattori meteorologici, consuetudinari, legislativi e simili) e, se significativi, dagli effetti di calendario. Questa trasformazione dei dati è la più idonea a cogliere l’evoluzione congiunturale di un indicatore.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Dati grezzi: </a:t>
            </a:r>
            <a:r>
              <a:rPr lang="it-IT" sz="1400" dirty="0"/>
              <a:t>dati originari, non destagionalizzati.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Posizione lavorativa dipendente (CO):</a:t>
            </a:r>
            <a:r>
              <a:rPr lang="it-IT" sz="1400" dirty="0"/>
              <a:t> è contraddistinta da un contratto di lavoro tra una persona fisica e un’unità produttiva (impresa o istituzione), che prevede lo svolgimento di una prestazione lavorativa a fronte di un compenso (retribuzione). Le posizioni lavorative rappresentano, quindi, il numero di posti di lavoro occupati da lavoratori dipendenti (a tempo pieno e a tempo parziale), indipendentemente dalle ore lavorate, ad una determinata data di riferimento, inclusi anche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07183" y="1131612"/>
            <a:ext cx="5691117" cy="489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/>
              <a:t>i lavoratori che, legati all’unità produttiva da regolare contratto di lavoro, sono temporaneamente assenti per cause quali ferie, permessi, maternità, cassa integrazione guadagni, ecc. </a:t>
            </a:r>
            <a:endParaRPr lang="it-IT" sz="1400" b="1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Saldo attivazioni-cessazioni: </a:t>
            </a:r>
            <a:r>
              <a:rPr lang="it-IT" sz="1400" dirty="0"/>
              <a:t>differenza tra attivazioni e cessazioni dei rapporti di lavoro (a cui si sommano le trasformazioni a tempo indeterminato, nel caso dei rapporti a tempo indeterminato, o si sottraggono le medesime nel caso dei rapporti a tempo determinato; analoghe considerazioni valgono per i rapporti a tempo pieno e parziale). Il saldo calcolato sui dati destagionalizzati esprime la variazione congiunturale assoluta delle posizioni lavorative dipendenti.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attività: </a:t>
            </a:r>
            <a:r>
              <a:rPr lang="it-IT" sz="1400" dirty="0"/>
              <a:t>rapporto tra le forze di lavoro e la corrispondente popolazione di riferimento.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disoccupazione: </a:t>
            </a:r>
            <a:r>
              <a:rPr lang="it-IT" sz="1400" dirty="0"/>
              <a:t>rapporto tra i disoccupati e le corrispondenti forze di lavoro.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inattività: </a:t>
            </a:r>
            <a:r>
              <a:rPr lang="it-IT" sz="1400" dirty="0"/>
              <a:t>rapporto tra le persone non appartenenti alle forze di lavoro e la corrispondente popolazione di riferimento. La somma del tasso di inattività e del tasso di attività è pari al 100 per cento.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0350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9" y="1090605"/>
            <a:ext cx="5594616" cy="506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800" b="1" dirty="0"/>
              <a:t>L’aggiornamento dei dati al 31 dicembre 2021 evidenzia che in Emilia-Romagna, dopo il rimbalzo registrato a maggio 2021 </a:t>
            </a:r>
            <a:r>
              <a:rPr lang="it-IT" sz="1800" dirty="0"/>
              <a:t>(del 19,3% rispetto al mese di aprile)</a:t>
            </a:r>
            <a:r>
              <a:rPr lang="it-IT" sz="1800" b="1" dirty="0"/>
              <a:t> e gli alterni esiti dei mesi estivi, a partire dal mese di agosto la crescita congiunturale delle attivazioni, se </a:t>
            </a:r>
            <a:br>
              <a:rPr lang="it-IT" sz="1800" b="1" dirty="0"/>
            </a:br>
            <a:r>
              <a:rPr lang="it-IT" sz="1800" b="1" dirty="0"/>
              <a:t>pur con variazioni contenute, è proseguita fino alla fine dell’anno. 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800" b="1" dirty="0"/>
              <a:t>La crescita delle posizioni dipendenti nel corso </a:t>
            </a:r>
            <a:br>
              <a:rPr lang="it-IT" sz="1800" b="1" dirty="0"/>
            </a:br>
            <a:r>
              <a:rPr lang="it-IT" sz="1800" b="1" dirty="0"/>
              <a:t>del 2021 ha avuto un andamento regolare </a:t>
            </a:r>
            <a:r>
              <a:rPr lang="it-IT" sz="1800" dirty="0"/>
              <a:t>(+9.909 nel I, +10.332 nel II, +9.200 nel III e +9.281 unità nel IV trimestre rispettivamente).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800" b="1" dirty="0"/>
              <a:t>Pertanto secondo le nuove stime nel periodo </a:t>
            </a:r>
            <a:br>
              <a:rPr lang="it-IT" sz="1800" b="1" dirty="0"/>
            </a:br>
            <a:r>
              <a:rPr lang="it-IT" sz="1800" b="1" dirty="0"/>
              <a:t>gennaio-dicembre 2021 le posizioni dipendenti sono cresciute di 38.722 unità </a:t>
            </a:r>
            <a:r>
              <a:rPr lang="it-IT" sz="1800" dirty="0"/>
              <a:t>(al netto dei fenomeni di stagionalità).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	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016534"/>
            <a:ext cx="5449065" cy="536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/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complessiva delle posizioni dipendenti nel 2021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(+38.722 unità)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farebbe leva eminentemente su industria in senso stretto e altre attività dei servizi 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(rispettivamente 13.139 e 11.596 posizioni dipendenti in più)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seguono commercio, alberghi e ristoranti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(+8.963 unità)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costruzioni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(+4.924 unità, ma in accelerazione nel quarto trimestre 2021).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/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variazione congiunturale dell’ultimo trimestre dell’anno (pari a 9.281 unità) conferma il rallentamento del commercio (rispettivamente +143 unità) e consolida il risultato dell’industria in senso stretto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(4.221 unità di lavoro dipendente in più)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 cui spiccano i contributi dell’impiantistica industriale, </a:t>
            </a:r>
            <a:b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lavorazione dei metalli e dell’alimentare.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b="1" dirty="0"/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Sostanzialmente priva di trend l’agricoltura, silvicoltura e pesca (+100 unità nell’anno).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99629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1913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GLOSSARIO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310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Tasso di occupazione</a:t>
            </a:r>
            <a:r>
              <a:rPr lang="it-IT" sz="1400" dirty="0"/>
              <a:t>: rapporto tra gli occupati e la corrispondente popolazione di riferimento.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Variazione congiunturale: </a:t>
            </a:r>
            <a:r>
              <a:rPr lang="it-IT" sz="1400" dirty="0"/>
              <a:t>variazione assoluta o percentuale intervenuta nel trimestre/mese di riferimento rispetto al trimestre/mese immediatamente precedente. Viene calcolata sui dati destagionalizzati.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dirty="0"/>
              <a:t>Variazione tendenziale: </a:t>
            </a:r>
            <a:r>
              <a:rPr lang="it-IT" sz="1400" dirty="0"/>
              <a:t>variazione assoluta o percentuale intervenuta nel trimestre/mese di riferimento rispetto allo stesso trimestre/mese dell’anno precedente. Viene calcolata sui dati grezzi.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400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2109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429482"/>
            <a:ext cx="45795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/>
              <a:t>NOTA METODOLOGICA - SILER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36728" y="1143093"/>
            <a:ext cx="5691117" cy="457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4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territoriale.</a:t>
            </a:r>
            <a:br>
              <a:rPr lang="it-IT" sz="1400" dirty="0"/>
            </a:br>
            <a:endParaRPr lang="it-IT" sz="1400" b="1" u="sng" dirty="0"/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Comunicazione Obbligatoria (CO)</a:t>
            </a:r>
            <a:r>
              <a:rPr lang="it-IT" sz="1400" dirty="0"/>
              <a:t>, il cui primo riferimento normativo è l’art. 9-bis del DL n. 510/1996, convertito in legge n. 608/1996, comma 2, è un vincolo che ricade in capo al datore di lavoro che, al momento dell’instaurazione, proroga, trasformazione, cessazione di un rapporto di lavoro dipendente o parasubordinato, deve darne comunicazione al Servizio competente del Centro per l’Impiego nel cui ambito territoriale è ubicata la sede di lavoro. Nella banca dati non sono compresi i lavoratori indipendenti (autonomi e partite IVA), in quanto non soggetti ad obblighi in tal senso, che in Emilia-Romagna rappresentano circa il 25% della forza lavoro.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07941" y="1143093"/>
            <a:ext cx="5691117" cy="385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Nel tempo, grazie all’estensione della platea dei soggetti e delle tipologie contrattuali oggetto di CO e con l’introduzione, attraverso la legge n. 296/2006, della trasmissione telematica  si è progressivamente consolidata la copertura dei rapporti di lavoro censiti, così da poter disporre a partire dal 2008 di un quadro informativo completo e tempestivo sull’andamento del mercato del lavoro, quantomeno per la componente di lavoro dipendente e parasubordinato.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dirty="0"/>
              <a:t>La </a:t>
            </a:r>
            <a:r>
              <a:rPr lang="it-IT" sz="1400" b="1" dirty="0"/>
              <a:t>procedura di destagionalizzazione </a:t>
            </a:r>
            <a:r>
              <a:rPr lang="it-IT" sz="1400" dirty="0"/>
              <a:t>adottata è TRAMO-SEATS, basata su un approccio REGARIMA. Per la destagionalizzazione delle serie storiche si è fatto ricorso al software </a:t>
            </a:r>
            <a:r>
              <a:rPr lang="it-IT" sz="1400" dirty="0" err="1"/>
              <a:t>JDemetra</a:t>
            </a:r>
            <a:r>
              <a:rPr lang="it-IT" sz="1400" dirty="0"/>
              <a:t>+ (versione 2.2.2), sviluppato dalla </a:t>
            </a:r>
            <a:r>
              <a:rPr lang="it-IT" sz="1400" dirty="0" err="1"/>
              <a:t>Banque</a:t>
            </a:r>
            <a:r>
              <a:rPr lang="it-IT" sz="1400" dirty="0"/>
              <a:t> </a:t>
            </a:r>
            <a:r>
              <a:rPr lang="it-IT" sz="1400" dirty="0" err="1"/>
              <a:t>Nationale</a:t>
            </a:r>
            <a:r>
              <a:rPr lang="it-IT" sz="1400" dirty="0"/>
              <a:t> de </a:t>
            </a:r>
            <a:r>
              <a:rPr lang="it-IT" sz="1400" dirty="0" err="1"/>
              <a:t>Belgique</a:t>
            </a:r>
            <a:r>
              <a:rPr lang="it-IT" sz="1400" dirty="0"/>
              <a:t> in cooperazione con </a:t>
            </a:r>
            <a:r>
              <a:rPr lang="it-IT" sz="1400" dirty="0" err="1"/>
              <a:t>Deutsche</a:t>
            </a:r>
            <a:r>
              <a:rPr lang="it-IT" sz="1400" dirty="0"/>
              <a:t> Bundesbank ed Eurostat, in accordo con le linee guida del Sistema Statistico Europeo ed ufficialmente raccomandato (a partire dal 2 febbraio 2015) dalla Commissione Europea ai Paesi membri per la destagionalizzazione dei dati delle statistiche ufficiali.</a:t>
            </a:r>
          </a:p>
        </p:txBody>
      </p:sp>
    </p:spTree>
    <p:extLst>
      <p:ext uri="{BB962C8B-B14F-4D97-AF65-F5344CB8AC3E}">
        <p14:creationId xmlns:p14="http://schemas.microsoft.com/office/powerpoint/2010/main" val="3036744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648418" y="1080000"/>
            <a:ext cx="7391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Saldo attivazioni-cessazioni nel periodo gennaio 2021-dicembre 2021</a:t>
            </a:r>
            <a:br>
              <a:rPr lang="it-IT" i="1" dirty="0"/>
            </a:br>
            <a:r>
              <a:rPr lang="it-IT" i="1" dirty="0"/>
              <a:t>in Emilia-Romagna</a:t>
            </a:r>
            <a:r>
              <a:rPr lang="it-IT" baseline="30000" dirty="0"/>
              <a:t> (a) </a:t>
            </a:r>
            <a:r>
              <a:rPr lang="it-IT" i="1" dirty="0"/>
              <a:t>per mese ed edizione delle stime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35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nuove stime hanno dato luogo ad una modesta revisione al rialzo dei risultati riferiti al mese di ottobre 2021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(determinata dal minore aggiornamento delle CO relative al lavoro somministrato in coda alla serie storica)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Ricordiamo che, dal 28 febbraio 2021, la produzione dei dati deriva da un unico archivio unificato e bonificato dei SILER provinciali,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 destinato ad apportare una maggiore qualità e robustezza delle stime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699" y="5623355"/>
            <a:ext cx="75196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nel totale economia,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E1163C-F63D-41BF-86EF-32B1192384D6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E54A97-F4E8-47EA-B1F4-6B9C7DED0F98}"/>
              </a:ext>
            </a:extLst>
          </p:cNvPr>
          <p:cNvSpPr txBox="1"/>
          <p:nvPr/>
        </p:nvSpPr>
        <p:spPr>
          <a:xfrm>
            <a:off x="522000" y="-72000"/>
            <a:ext cx="7306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revisione delle stime destagionalizzate:</a:t>
            </a:r>
          </a:p>
          <a:p>
            <a:r>
              <a:rPr lang="it-IT" sz="3200" b="1" dirty="0"/>
              <a:t>precisione e trasparenza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AEE1965-C54B-48C1-80D1-184F3A44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70" y="1803292"/>
            <a:ext cx="7200900" cy="37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443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flussi e posizioni di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9" y="1079722"/>
            <a:ext cx="5422533" cy="577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2020 l’emergenza COVID-19 ha portato ad una riduzione delle posizioni dipendenti a tempo determinato pari a 10.994 unità, mentre il lavoro a tempo indeterminato ha invece continuato a crescere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(+23.610 posizioni, secondo le stime più aggiornate), per effetto della sospensione dei licenziamenti (D.L. 17 marzo 2020, n. 18) e dell’esonero dal versamento contributivo per assunzioni e trasformazioni con contratto a tempo indeterminato (D.L. 14 agosto 2020, n. 104)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2021 crescono invece le posizioni a tempo determinato, somministrato e in apprendistato, ma nell’ultimo trimestre dell’anno tornano significativamente positive anche le posizioni a tempo indeterminato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(+3.195 unità in più).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07942" y="1089689"/>
            <a:ext cx="5583950" cy="579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2021 su 38.722 posizioni dipendenti create solo il 42,0% del totale (pari a 16.250 posizioni dipendenti) è stato ricoperto da donne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(dati destagionalizzati)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	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componente femminile di questa crescita, è concentrata nelle altre attività dei servizi (+6.958 unità) e, in misura minore nel commercio, alberghi e ristoranti.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5.223 unità in </a:t>
            </a:r>
            <a:r>
              <a:rPr lang="it-IT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nel 2021 in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settore sono attribuibili, per la maggior parte, agli alberghi e ristoranti e, in misura minore, al </a:t>
            </a:r>
            <a:r>
              <a:rPr lang="it-IT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commercio (ingrosso e dettaglio)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registra saldi negativi a partire dal mese di ottobre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moderata crescita </a:t>
            </a:r>
            <a:r>
              <a:rPr lang="it-IT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del lavoro dipendente, nel 2021, si presenta come generalizzata su tutto il territorio regionale</a:t>
            </a:r>
            <a:r>
              <a:rPr lang="it-IT" sz="1800" dirty="0">
                <a:solidFill>
                  <a:prstClr val="black"/>
                </a:solidFill>
                <a:latin typeface="Calibri" panose="020F0502020204030204" pitchFamily="34" charset="0"/>
              </a:rPr>
              <a:t>: con punte a Bologna, Modena, Reggio Emilia, Rimini e Parma (rispettivamente 8.625, 8.017, 5.152, 3.951 e 3.906 posizioni in più)</a:t>
            </a:r>
            <a:r>
              <a:rPr lang="it-IT" sz="1800" b="1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it-IT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2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291686"/>
            <a:ext cx="779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PRINCIPALI EVIDENZE: ammortizzatori sociali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91625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47020" y="943375"/>
            <a:ext cx="5671148" cy="48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Il  </a:t>
            </a:r>
            <a:r>
              <a:rPr lang="it-IT" b="1" dirty="0"/>
              <a:t>2021 in Emilia-Romagna si è chiuso con una richiesta complessiva di 211,9 milioni di ore autorizzate</a:t>
            </a:r>
            <a:r>
              <a:rPr lang="it-IT" dirty="0"/>
              <a:t> di Cassa Integrazione Guadagni e di Fondi di solidarietà, di cui il 39,4% di CIG ordinaria, il 36,7% di FIS, il 19,9% di CIG in deroga e la restante quota del 3,9% di CIG straordinaria.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Sebbene il volume complessivo di ore autorizzate</a:t>
            </a:r>
            <a:br>
              <a:rPr lang="it-IT" dirty="0"/>
            </a:br>
            <a:r>
              <a:rPr lang="it-IT" dirty="0"/>
              <a:t>sia risultato finora inferiore al dato 2020 (417,8 milioni nei dodici mesi), </a:t>
            </a:r>
            <a:r>
              <a:rPr lang="it-IT" b="1" dirty="0"/>
              <a:t>il flusso 2021 di CIG e FIS è risultato comunque ampiamente superiore al dato 2019 (pre-covid) e anche al 2010</a:t>
            </a:r>
            <a:r>
              <a:rPr lang="it-IT" dirty="0"/>
              <a:t>, che fino alla pandemia aveva rappresentato il picco della serie storica regionale. Già alla fine di giugno, il </a:t>
            </a:r>
            <a:r>
              <a:rPr lang="it-IT" b="1" dirty="0"/>
              <a:t>monte di ore autorizzate nel 2021 aveva infatti superato quello registrato nei dodici mesi del 2010</a:t>
            </a:r>
            <a:r>
              <a:rPr lang="it-IT" dirty="0"/>
              <a:t>, quando erano state autorizzate 118,4 milioni di ore, come conseguenza della crisi scoppiata nel 2008.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051663" y="956052"/>
            <a:ext cx="6024515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Il numero di ore effettivamente utilizzate dalle imprese è inferiore al monte autorizzato. Il cosiddetto </a:t>
            </a:r>
            <a:r>
              <a:rPr lang="it-IT" b="1" dirty="0"/>
              <a:t>tiraggio</a:t>
            </a:r>
            <a:r>
              <a:rPr lang="it-IT" dirty="0"/>
              <a:t> (quota percentuale delle ore utilizzate su quelle autorizzate), a livello nazionale, nei primi undici mesi del 2021 è stato pari al 38,8%. Anche in questo caso si osserva un dato inferiore a quello del 2020 (45,4%), ma al di sopra del tiraggio rilevato nel 2019 (37,7%).  </a:t>
            </a:r>
          </a:p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b="1" dirty="0"/>
              <a:t>A livello settoriale</a:t>
            </a:r>
            <a:r>
              <a:rPr lang="it-IT" dirty="0"/>
              <a:t>, circa il 57,6% delle ore di CIG e FIS autorizzate ha interessato imprese del terziario (122 milioni); segue l’industria in senso stretto, con 83,8 milioni di ore (39,6%). </a:t>
            </a:r>
          </a:p>
          <a:p>
            <a:pPr>
              <a:lnSpc>
                <a:spcPct val="110000"/>
              </a:lnSpc>
              <a:spcBef>
                <a:spcPts val="150"/>
              </a:spcBef>
              <a:spcAft>
                <a:spcPts val="150"/>
              </a:spcAft>
            </a:pPr>
            <a:r>
              <a:rPr lang="it-IT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dirty="0"/>
              <a:t>Nel corso dei dodici mesi del 2021 sono state presentate </a:t>
            </a:r>
            <a:br>
              <a:rPr lang="it-IT" dirty="0"/>
            </a:br>
            <a:r>
              <a:rPr lang="it-IT" dirty="0"/>
              <a:t>a livello regionale </a:t>
            </a:r>
            <a:r>
              <a:rPr lang="it-IT" b="1" dirty="0"/>
              <a:t>146.032 domande di NASpI</a:t>
            </a:r>
            <a:r>
              <a:rPr lang="it-IT" dirty="0"/>
              <a:t> (pari al 7,9% </a:t>
            </a:r>
            <a:br>
              <a:rPr lang="it-IT" dirty="0"/>
            </a:br>
            <a:r>
              <a:rPr lang="it-IT" dirty="0"/>
              <a:t>del totale nazionale), in calo del 5,1% rispetto al 2020. </a:t>
            </a:r>
          </a:p>
        </p:txBody>
      </p:sp>
    </p:spTree>
    <p:extLst>
      <p:ext uri="{BB962C8B-B14F-4D97-AF65-F5344CB8AC3E}">
        <p14:creationId xmlns:p14="http://schemas.microsoft.com/office/powerpoint/2010/main" val="243064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genzia slide1 pp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8" t="44874"/>
          <a:stretch/>
        </p:blipFill>
        <p:spPr>
          <a:xfrm>
            <a:off x="8005575" y="2183642"/>
            <a:ext cx="3792725" cy="3687691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1187355"/>
            <a:ext cx="8743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1. Attivazioni, cessazioni e saldo </a:t>
            </a:r>
          </a:p>
          <a:p>
            <a:r>
              <a:rPr lang="it-IT" sz="4400" b="1" dirty="0"/>
              <a:t>delle posizioni di lavoro dipendente </a:t>
            </a:r>
          </a:p>
          <a:p>
            <a:r>
              <a:rPr lang="it-IT" sz="4400" b="1" dirty="0"/>
              <a:t>nel IV trimestre 2021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89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4311" y="-72000"/>
            <a:ext cx="10779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Continua la crescita congiunturale delle assunzioni nell’ultimo </a:t>
            </a:r>
            <a:b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3200" b="1" dirty="0">
                <a:latin typeface="Calibri" panose="020F0502020204030204" pitchFamily="34" charset="0"/>
                <a:cs typeface="Times New Roman" panose="02020603050405020304" pitchFamily="18" charset="0"/>
              </a:rPr>
              <a:t>trimestre: 38.722 le posizioni dipendenti in più nel 2021</a:t>
            </a:r>
            <a:endParaRPr lang="it-IT" sz="3200" b="1" dirty="0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934885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011959"/>
            <a:ext cx="4581734" cy="508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/>
              <a:t>L’aggiornamento dei dati al 31 dicembre 2021 evidenzia che i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Emilia-Romagna, dopo il rimbalzo registrato a maggio 2021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(del 19,3% rispetto al mese di aprile)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gli alterni esiti dei mesi estivi, a partire dal mese di agosto la crescita congiunturale delle attivazioni, se pur con variazioni contenute, è proseguita fino alla fine dell’anno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crescita delle posizioni dipendenti nel corso del 2021 ha avuto un andamento regolare (+9.909 nel I, +10.332 nel II, +9.200 nel III e +9.281 unità nel IV trimestre rispettivamente) 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Pertanto secondo le nuove stime nel periodo gennaio-dicembre 2021 le posizioni dipendenti sono cresciute di 38.722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 netto dei fenomeni di stagionalità)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522440" y="5969005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AF35E3-DD0B-4DC0-A40A-5485FB1E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955772"/>
            <a:ext cx="9072372" cy="49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953500" y="6238709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9220" y="-72000"/>
            <a:ext cx="12086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Dal mese di maggio 2021 le assunzioni si attestano stabilmente oltre </a:t>
            </a:r>
          </a:p>
          <a:p>
            <a:r>
              <a:rPr lang="it-IT" sz="3200" b="1" dirty="0"/>
              <a:t>il livello anteriore allo scoppio della pandemia (febbraio 2020)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67111" y="1097756"/>
            <a:ext cx="756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Emilia-Romagna </a:t>
            </a:r>
            <a:r>
              <a:rPr lang="it-IT" baseline="30000" dirty="0"/>
              <a:t>(a)</a:t>
            </a:r>
          </a:p>
          <a:p>
            <a:pPr algn="ctr"/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155738" y="1116968"/>
            <a:ext cx="3754636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«lockdown» aveva prodotto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analoga anomalia si era rilevata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rimonta delle assunzioni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(iniziata a maggio 2020)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subito alterni rallentamenti e accelerazioni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gli «stop and go» imposti dal controllo della epidemia: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recuperato stabilmente i livelli «</a:t>
            </a:r>
            <a:r>
              <a:rPr lang="it-IT" sz="17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-lockdown» già da maggio 2021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 le cessazioni si è dovuto attendere ottobre 2021)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6EA36F-6482-4614-9C3A-E23C7CB2415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44430DE-D7E5-4668-833C-DC370C1FD6FA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6636E8A-17D7-44B7-AFD2-F7606313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92" y="1757070"/>
            <a:ext cx="7335012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73416" y="-72000"/>
            <a:ext cx="121880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Ad ottobre, per la prima volta dallo scoppio della pandemia, </a:t>
            </a:r>
          </a:p>
          <a:p>
            <a:r>
              <a:rPr lang="it-IT" sz="3200" b="1" dirty="0"/>
              <a:t>le cessazioni a tempo indeterminato tornano ai livelli di febbraio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1061715" y="1080000"/>
            <a:ext cx="6477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Cessazioni dei rapporti di lavoro dipendente a tempo indeterminato</a:t>
            </a:r>
            <a:br>
              <a:rPr lang="it-IT" i="1" dirty="0"/>
            </a:br>
            <a:r>
              <a:rPr lang="it-IT" i="1" dirty="0"/>
              <a:t>e totale cessazioni in Emilia-Romagna </a:t>
            </a:r>
            <a:r>
              <a:rPr lang="it-IT" baseline="30000" dirty="0"/>
              <a:t>(a)</a:t>
            </a:r>
            <a:r>
              <a:rPr lang="it-IT" i="1" dirty="0"/>
              <a:t> (dati destagionalizzati)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244883" y="1029557"/>
            <a:ext cx="3553417" cy="435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</a:rPr>
              <a:t>Dal 1° luglio 2021 è caduto il divieto di licenziare per motivi economici per industria e costruzioni, </a:t>
            </a:r>
            <a:r>
              <a:rPr lang="it-IT" sz="1700" dirty="0">
                <a:latin typeface="Calibri" panose="020F0502020204030204" pitchFamily="34" charset="0"/>
              </a:rPr>
              <a:t>divieto prorogato al 31 ottobre 2021, invece, per i comparti tessile, abbigliamento e pelletteria </a:t>
            </a:r>
            <a:r>
              <a:rPr lang="it-IT" sz="1700" b="1" dirty="0">
                <a:latin typeface="Calibri" panose="020F0502020204030204" pitchFamily="34" charset="0"/>
              </a:rPr>
              <a:t>(D.L. 30 giugno 2021, n. 99)</a:t>
            </a:r>
            <a:r>
              <a:rPr lang="it-IT" sz="1700" dirty="0">
                <a:latin typeface="Calibri" panose="020F0502020204030204" pitchFamily="34" charset="0"/>
              </a:rPr>
              <a:t>*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 registrano un livello delle cessazioni dei rapporti di lavoro </a:t>
            </a:r>
            <a:r>
              <a:rPr lang="it-IT" sz="1700" b="1" dirty="0">
                <a:latin typeface="Calibri" panose="020F0502020204030204" pitchFamily="34" charset="0"/>
              </a:rPr>
              <a:t>a tempo indeterminato che,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dicembre 2021, è tornato sotto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 ai livelli «</a:t>
            </a:r>
            <a:r>
              <a:rPr lang="it-IT" sz="1700" b="1" i="0" u="none" strike="noStrike" dirty="0" err="1">
                <a:effectLst/>
                <a:latin typeface="Calibri" panose="020F0502020204030204" pitchFamily="34" charset="0"/>
              </a:rPr>
              <a:t>pre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-lockdown» </a:t>
            </a:r>
            <a:r>
              <a:rPr lang="it-IT" sz="1700" i="0" u="none" strike="noStrike" dirty="0">
                <a:effectLst/>
                <a:latin typeface="Calibri" panose="020F0502020204030204" pitchFamily="34" charset="0"/>
              </a:rPr>
              <a:t>(</a:t>
            </a:r>
            <a:r>
              <a:rPr lang="it-IT" sz="1700" dirty="0">
                <a:latin typeface="Calibri" panose="020F0502020204030204" pitchFamily="34" charset="0"/>
              </a:rPr>
              <a:t>pari al 95,2%) </a:t>
            </a:r>
            <a:r>
              <a:rPr lang="it-IT" sz="1700" b="1" i="0" u="none" strike="noStrike" dirty="0">
                <a:effectLst/>
                <a:latin typeface="Calibri" panose="020F0502020204030204" pitchFamily="34" charset="0"/>
              </a:rPr>
              <a:t>di febbraio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9BF1634-7D4E-4EF0-B626-563A08151EDD}"/>
              </a:ext>
            </a:extLst>
          </p:cNvPr>
          <p:cNvSpPr/>
          <p:nvPr/>
        </p:nvSpPr>
        <p:spPr>
          <a:xfrm>
            <a:off x="8522440" y="5923740"/>
            <a:ext cx="32758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dicembre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3FE939F-638D-4996-85B0-EB088818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88" y="1712383"/>
            <a:ext cx="7306056" cy="393039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62A010-D0E4-4200-8236-845882461500}"/>
              </a:ext>
            </a:extLst>
          </p:cNvPr>
          <p:cNvSpPr txBox="1"/>
          <p:nvPr/>
        </p:nvSpPr>
        <p:spPr>
          <a:xfrm>
            <a:off x="7767782" y="5385686"/>
            <a:ext cx="450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in vigore fino al 31 dicembre 2021 per un numero ridotto di casi, legati</a:t>
            </a:r>
            <a:br>
              <a:rPr lang="it-IT" sz="1000" dirty="0"/>
            </a:br>
            <a:r>
              <a:rPr lang="it-IT" sz="1000" dirty="0"/>
              <a:t>soprattutto alla fruizione degli strumenti emergenziali di integrazione salariale</a:t>
            </a:r>
          </a:p>
        </p:txBody>
      </p:sp>
    </p:spTree>
    <p:extLst>
      <p:ext uri="{BB962C8B-B14F-4D97-AF65-F5344CB8AC3E}">
        <p14:creationId xmlns:p14="http://schemas.microsoft.com/office/powerpoint/2010/main" val="3842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7FD531-3996-4D1B-8D0C-EE6BEB71BAAE}">
  <ds:schemaRefs>
    <ds:schemaRef ds:uri="54235d7d-53ef-49f0-af50-945a336d4273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8b22163-a684-4d95-ac21-99b58d252318"/>
  </ds:schemaRefs>
</ds:datastoreItem>
</file>

<file path=customXml/itemProps2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4835</Words>
  <Application>Microsoft Office PowerPoint</Application>
  <PresentationFormat>Widescreen</PresentationFormat>
  <Paragraphs>220</Paragraphs>
  <Slides>32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Pellinghelli Monica</cp:lastModifiedBy>
  <cp:revision>1244</cp:revision>
  <cp:lastPrinted>2020-09-11T15:55:49Z</cp:lastPrinted>
  <dcterms:created xsi:type="dcterms:W3CDTF">2017-02-03T11:46:48Z</dcterms:created>
  <dcterms:modified xsi:type="dcterms:W3CDTF">2022-03-01T15:59:35Z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