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 id="2147483679" r:id="rId2"/>
  </p:sldMasterIdLst>
  <p:notesMasterIdLst>
    <p:notesMasterId r:id="rId23"/>
  </p:notesMasterIdLst>
  <p:sldIdLst>
    <p:sldId id="299" r:id="rId3"/>
    <p:sldId id="257" r:id="rId4"/>
    <p:sldId id="262" r:id="rId5"/>
    <p:sldId id="263" r:id="rId6"/>
    <p:sldId id="258" r:id="rId7"/>
    <p:sldId id="264" r:id="rId8"/>
    <p:sldId id="291" r:id="rId9"/>
    <p:sldId id="288" r:id="rId10"/>
    <p:sldId id="289" r:id="rId11"/>
    <p:sldId id="292" r:id="rId12"/>
    <p:sldId id="296" r:id="rId13"/>
    <p:sldId id="293" r:id="rId14"/>
    <p:sldId id="297" r:id="rId15"/>
    <p:sldId id="294" r:id="rId16"/>
    <p:sldId id="295" r:id="rId17"/>
    <p:sldId id="259" r:id="rId18"/>
    <p:sldId id="266" r:id="rId19"/>
    <p:sldId id="260" r:id="rId20"/>
    <p:sldId id="284" r:id="rId21"/>
    <p:sldId id="298"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720" y="53"/>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BE8CCA-E087-41E1-A9C6-A8D439228BB1}" type="datetimeFigureOut">
              <a:rPr lang="it-IT" smtClean="0"/>
              <a:t>12/12/2022</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8D4BDE-805E-4984-B322-7C0EE1A36099}" type="slidenum">
              <a:rPr lang="it-IT" smtClean="0"/>
              <a:t>‹N›</a:t>
            </a:fld>
            <a:endParaRPr lang="it-IT"/>
          </a:p>
        </p:txBody>
      </p:sp>
    </p:spTree>
    <p:extLst>
      <p:ext uri="{BB962C8B-B14F-4D97-AF65-F5344CB8AC3E}">
        <p14:creationId xmlns:p14="http://schemas.microsoft.com/office/powerpoint/2010/main" val="1038529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FD31F7-E80C-C346-855A-EC8454F5FB1A}" type="slidenum">
              <a:rPr kumimoji="0" lang="it-I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it-IT"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60159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a titolo">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8B8A9B52-CEBB-E545-BBC5-BB375AD8E0CF}"/>
              </a:ext>
            </a:extLst>
          </p:cNvPr>
          <p:cNvPicPr>
            <a:picLocks noChangeAspect="1"/>
          </p:cNvPicPr>
          <p:nvPr/>
        </p:nvPicPr>
        <p:blipFill>
          <a:blip r:embed="rId2"/>
          <a:stretch>
            <a:fillRect/>
          </a:stretch>
        </p:blipFill>
        <p:spPr>
          <a:xfrm>
            <a:off x="-1793" y="-12358"/>
            <a:ext cx="12181434" cy="6863953"/>
          </a:xfrm>
          <a:prstGeom prst="rect">
            <a:avLst/>
          </a:prstGeom>
        </p:spPr>
      </p:pic>
      <p:pic>
        <p:nvPicPr>
          <p:cNvPr id="14" name="Immagine 13">
            <a:extLst>
              <a:ext uri="{FF2B5EF4-FFF2-40B4-BE49-F238E27FC236}">
                <a16:creationId xmlns:a16="http://schemas.microsoft.com/office/drawing/2014/main" id="{3DBF2853-6A54-A243-8084-B4AF02C9A499}"/>
              </a:ext>
            </a:extLst>
          </p:cNvPr>
          <p:cNvPicPr>
            <a:picLocks noChangeAspect="1"/>
          </p:cNvPicPr>
          <p:nvPr/>
        </p:nvPicPr>
        <p:blipFill>
          <a:blip r:embed="rId3"/>
          <a:stretch>
            <a:fillRect/>
          </a:stretch>
        </p:blipFill>
        <p:spPr>
          <a:xfrm>
            <a:off x="195796" y="207963"/>
            <a:ext cx="881743" cy="1255077"/>
          </a:xfrm>
          <a:prstGeom prst="rect">
            <a:avLst/>
          </a:prstGeom>
        </p:spPr>
      </p:pic>
      <p:sp>
        <p:nvSpPr>
          <p:cNvPr id="18" name="Segnaposto testo 2">
            <a:extLst>
              <a:ext uri="{FF2B5EF4-FFF2-40B4-BE49-F238E27FC236}">
                <a16:creationId xmlns:a16="http://schemas.microsoft.com/office/drawing/2014/main" id="{72E1A49D-7EF6-1646-96F7-C4E09F3A4444}"/>
              </a:ext>
            </a:extLst>
          </p:cNvPr>
          <p:cNvSpPr>
            <a:spLocks noGrp="1"/>
          </p:cNvSpPr>
          <p:nvPr>
            <p:ph type="body" idx="13"/>
          </p:nvPr>
        </p:nvSpPr>
        <p:spPr>
          <a:xfrm>
            <a:off x="838200" y="2223128"/>
            <a:ext cx="10515600" cy="4101472"/>
          </a:xfrm>
        </p:spPr>
        <p:txBody>
          <a:bodyPr/>
          <a:lstStyle>
            <a:lvl1pPr marL="0" indent="0">
              <a:lnSpc>
                <a:spcPct val="100000"/>
              </a:lnSpc>
              <a:spcBef>
                <a:spcPts val="0"/>
              </a:spcBef>
              <a:buNone/>
              <a:defRPr sz="16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21" name="Segnaposto data 4">
            <a:extLst>
              <a:ext uri="{FF2B5EF4-FFF2-40B4-BE49-F238E27FC236}">
                <a16:creationId xmlns:a16="http://schemas.microsoft.com/office/drawing/2014/main" id="{18538D43-53A1-1E44-9015-8A1A31AE534A}"/>
              </a:ext>
            </a:extLst>
          </p:cNvPr>
          <p:cNvSpPr>
            <a:spLocks noGrp="1"/>
          </p:cNvSpPr>
          <p:nvPr>
            <p:ph type="dt" sz="half" idx="10"/>
          </p:nvPr>
        </p:nvSpPr>
        <p:spPr>
          <a:xfrm>
            <a:off x="838200" y="6554470"/>
            <a:ext cx="2743200" cy="365125"/>
          </a:xfrm>
        </p:spPr>
        <p:txBody>
          <a:bodyPr/>
          <a:lstStyle>
            <a:lvl1pPr>
              <a:defRPr>
                <a:solidFill>
                  <a:schemeClr val="bg1"/>
                </a:solidFill>
              </a:defRPr>
            </a:lvl1pPr>
          </a:lstStyle>
          <a:p>
            <a:fld id="{B61BEF0D-F0BB-DE4B-95CE-6DB70DBA9567}" type="datetimeFigureOut">
              <a:rPr lang="en-US" smtClean="0"/>
              <a:pPr/>
              <a:t>12/12/2022</a:t>
            </a:fld>
            <a:endParaRPr lang="en-US" dirty="0"/>
          </a:p>
        </p:txBody>
      </p:sp>
      <p:sp>
        <p:nvSpPr>
          <p:cNvPr id="22" name="Segnaposto piè di pagina 5">
            <a:extLst>
              <a:ext uri="{FF2B5EF4-FFF2-40B4-BE49-F238E27FC236}">
                <a16:creationId xmlns:a16="http://schemas.microsoft.com/office/drawing/2014/main" id="{28116675-2C0E-A741-8A8F-947B9A8035B8}"/>
              </a:ext>
            </a:extLst>
          </p:cNvPr>
          <p:cNvSpPr>
            <a:spLocks noGrp="1"/>
          </p:cNvSpPr>
          <p:nvPr>
            <p:ph type="ftr" sz="quarter" idx="11"/>
          </p:nvPr>
        </p:nvSpPr>
        <p:spPr>
          <a:xfrm>
            <a:off x="4038600" y="6554470"/>
            <a:ext cx="4114800" cy="365125"/>
          </a:xfrm>
        </p:spPr>
        <p:txBody>
          <a:bodyPr/>
          <a:lstStyle>
            <a:lvl1pPr>
              <a:defRPr>
                <a:solidFill>
                  <a:schemeClr val="bg1"/>
                </a:solidFill>
              </a:defRPr>
            </a:lvl1pPr>
          </a:lstStyle>
          <a:p>
            <a:endParaRPr lang="en-US" dirty="0"/>
          </a:p>
        </p:txBody>
      </p:sp>
      <p:sp>
        <p:nvSpPr>
          <p:cNvPr id="23" name="Segnaposto numero diapositiva 6">
            <a:extLst>
              <a:ext uri="{FF2B5EF4-FFF2-40B4-BE49-F238E27FC236}">
                <a16:creationId xmlns:a16="http://schemas.microsoft.com/office/drawing/2014/main" id="{E9262B6D-0D2F-7747-86AB-97DC8503987B}"/>
              </a:ext>
            </a:extLst>
          </p:cNvPr>
          <p:cNvSpPr>
            <a:spLocks noGrp="1"/>
          </p:cNvSpPr>
          <p:nvPr>
            <p:ph type="sldNum" sz="quarter" idx="12"/>
          </p:nvPr>
        </p:nvSpPr>
        <p:spPr>
          <a:xfrm>
            <a:off x="8610600" y="6554470"/>
            <a:ext cx="2743200" cy="365125"/>
          </a:xfrm>
        </p:spPr>
        <p:txBody>
          <a:bodyPr/>
          <a:lstStyle>
            <a:lvl1pPr>
              <a:defRPr>
                <a:solidFill>
                  <a:schemeClr val="bg1"/>
                </a:solidFill>
              </a:defRPr>
            </a:lvl1pPr>
          </a:lstStyle>
          <a:p>
            <a:fld id="{D57F1E4F-1CFF-5643-939E-217C01CDF565}" type="slidenum">
              <a:rPr lang="en-US" smtClean="0"/>
              <a:pPr/>
              <a:t>‹N›</a:t>
            </a:fld>
            <a:endParaRPr lang="en-US" dirty="0"/>
          </a:p>
        </p:txBody>
      </p:sp>
      <p:sp>
        <p:nvSpPr>
          <p:cNvPr id="24" name="Titolo 1">
            <a:extLst>
              <a:ext uri="{FF2B5EF4-FFF2-40B4-BE49-F238E27FC236}">
                <a16:creationId xmlns:a16="http://schemas.microsoft.com/office/drawing/2014/main" id="{6DF42277-6153-9A45-8B85-066A6742BFAD}"/>
              </a:ext>
            </a:extLst>
          </p:cNvPr>
          <p:cNvSpPr>
            <a:spLocks noGrp="1"/>
          </p:cNvSpPr>
          <p:nvPr>
            <p:ph type="ctrTitle" idx="4294967295"/>
          </p:nvPr>
        </p:nvSpPr>
        <p:spPr>
          <a:xfrm>
            <a:off x="1813560" y="335280"/>
            <a:ext cx="9296400" cy="594360"/>
          </a:xfrm>
        </p:spPr>
        <p:txBody>
          <a:bodyPr>
            <a:normAutofit fontScale="90000"/>
          </a:bodyPr>
          <a:lstStyle/>
          <a:p>
            <a:r>
              <a:rPr lang="it-IT"/>
              <a:t>Fare clic per modificare lo stile del titolo dello schema</a:t>
            </a:r>
            <a:endParaRPr lang="it-IT" dirty="0"/>
          </a:p>
        </p:txBody>
      </p:sp>
    </p:spTree>
    <p:extLst>
      <p:ext uri="{BB962C8B-B14F-4D97-AF65-F5344CB8AC3E}">
        <p14:creationId xmlns:p14="http://schemas.microsoft.com/office/powerpoint/2010/main" val="1787224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con didascalia">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7A8DDB23-601F-5F41-85FF-2695647E9E02}"/>
              </a:ext>
            </a:extLst>
          </p:cNvPr>
          <p:cNvPicPr>
            <a:picLocks noChangeAspect="1"/>
          </p:cNvPicPr>
          <p:nvPr/>
        </p:nvPicPr>
        <p:blipFill>
          <a:blip r:embed="rId2"/>
          <a:stretch>
            <a:fillRect/>
          </a:stretch>
        </p:blipFill>
        <p:spPr>
          <a:xfrm>
            <a:off x="-1793" y="-12358"/>
            <a:ext cx="12181435" cy="6863953"/>
          </a:xfrm>
          <a:prstGeom prst="rect">
            <a:avLst/>
          </a:prstGeom>
        </p:spPr>
      </p:pic>
      <p:pic>
        <p:nvPicPr>
          <p:cNvPr id="9" name="Immagine 8">
            <a:extLst>
              <a:ext uri="{FF2B5EF4-FFF2-40B4-BE49-F238E27FC236}">
                <a16:creationId xmlns:a16="http://schemas.microsoft.com/office/drawing/2014/main" id="{ED204A8C-8881-474C-B242-3F4F61D80C69}"/>
              </a:ext>
            </a:extLst>
          </p:cNvPr>
          <p:cNvPicPr>
            <a:picLocks noChangeAspect="1"/>
          </p:cNvPicPr>
          <p:nvPr/>
        </p:nvPicPr>
        <p:blipFill>
          <a:blip r:embed="rId3"/>
          <a:stretch>
            <a:fillRect/>
          </a:stretch>
        </p:blipFill>
        <p:spPr>
          <a:xfrm>
            <a:off x="195796" y="207963"/>
            <a:ext cx="881743" cy="1255077"/>
          </a:xfrm>
          <a:prstGeom prst="rect">
            <a:avLst/>
          </a:prstGeom>
        </p:spPr>
      </p:pic>
      <p:sp>
        <p:nvSpPr>
          <p:cNvPr id="3" name="Segnaposto immagine 2">
            <a:extLst>
              <a:ext uri="{FF2B5EF4-FFF2-40B4-BE49-F238E27FC236}">
                <a16:creationId xmlns:a16="http://schemas.microsoft.com/office/drawing/2014/main" id="{CE2423AC-2FBD-5143-8016-EB35F2E4CDE9}"/>
              </a:ext>
            </a:extLst>
          </p:cNvPr>
          <p:cNvSpPr>
            <a:spLocks noGrp="1"/>
          </p:cNvSpPr>
          <p:nvPr>
            <p:ph type="pic" idx="1"/>
          </p:nvPr>
        </p:nvSpPr>
        <p:spPr>
          <a:xfrm>
            <a:off x="5183188" y="2057400"/>
            <a:ext cx="617220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it-IT" dirty="0"/>
          </a:p>
        </p:txBody>
      </p:sp>
      <p:sp>
        <p:nvSpPr>
          <p:cNvPr id="4" name="Segnaposto testo 3">
            <a:extLst>
              <a:ext uri="{FF2B5EF4-FFF2-40B4-BE49-F238E27FC236}">
                <a16:creationId xmlns:a16="http://schemas.microsoft.com/office/drawing/2014/main" id="{8DB371B7-A43D-D341-90FD-ADAD71A8C0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50948CB-9199-9446-8E00-DF9CD6AA83E6}"/>
              </a:ext>
            </a:extLst>
          </p:cNvPr>
          <p:cNvSpPr>
            <a:spLocks noGrp="1"/>
          </p:cNvSpPr>
          <p:nvPr>
            <p:ph type="dt" sz="half" idx="10"/>
          </p:nvPr>
        </p:nvSpPr>
        <p:spPr>
          <a:xfrm>
            <a:off x="838200" y="6554470"/>
            <a:ext cx="2743200" cy="365125"/>
          </a:xfrm>
        </p:spPr>
        <p:txBody>
          <a:bodyPr/>
          <a:lstStyle>
            <a:lvl1pPr>
              <a:defRPr>
                <a:solidFill>
                  <a:schemeClr val="bg1"/>
                </a:solidFill>
              </a:defRPr>
            </a:lvl1pPr>
          </a:lstStyle>
          <a:p>
            <a:fld id="{B61BEF0D-F0BB-DE4B-95CE-6DB70DBA9567}" type="datetimeFigureOut">
              <a:rPr lang="en-US" smtClean="0"/>
              <a:pPr/>
              <a:t>12/12/2022</a:t>
            </a:fld>
            <a:endParaRPr lang="en-US" dirty="0"/>
          </a:p>
        </p:txBody>
      </p:sp>
      <p:sp>
        <p:nvSpPr>
          <p:cNvPr id="6" name="Segnaposto piè di pagina 5">
            <a:extLst>
              <a:ext uri="{FF2B5EF4-FFF2-40B4-BE49-F238E27FC236}">
                <a16:creationId xmlns:a16="http://schemas.microsoft.com/office/drawing/2014/main" id="{D9D915CC-2D26-C24F-9B73-8D2A1C446EDD}"/>
              </a:ext>
            </a:extLst>
          </p:cNvPr>
          <p:cNvSpPr>
            <a:spLocks noGrp="1"/>
          </p:cNvSpPr>
          <p:nvPr>
            <p:ph type="ftr" sz="quarter" idx="11"/>
          </p:nvPr>
        </p:nvSpPr>
        <p:spPr>
          <a:xfrm>
            <a:off x="4038600" y="6554470"/>
            <a:ext cx="4114800" cy="365125"/>
          </a:xfrm>
        </p:spPr>
        <p:txBody>
          <a:bodyPr/>
          <a:lstStyle>
            <a:lvl1pPr>
              <a:defRPr>
                <a:solidFill>
                  <a:schemeClr val="bg1"/>
                </a:solidFill>
              </a:defRPr>
            </a:lvl1pPr>
          </a:lstStyle>
          <a:p>
            <a:endParaRPr lang="en-US" dirty="0"/>
          </a:p>
        </p:txBody>
      </p:sp>
      <p:sp>
        <p:nvSpPr>
          <p:cNvPr id="7" name="Segnaposto numero diapositiva 6">
            <a:extLst>
              <a:ext uri="{FF2B5EF4-FFF2-40B4-BE49-F238E27FC236}">
                <a16:creationId xmlns:a16="http://schemas.microsoft.com/office/drawing/2014/main" id="{B1AF07B7-370F-AD4F-882B-6EE500B92B75}"/>
              </a:ext>
            </a:extLst>
          </p:cNvPr>
          <p:cNvSpPr>
            <a:spLocks noGrp="1"/>
          </p:cNvSpPr>
          <p:nvPr>
            <p:ph type="sldNum" sz="quarter" idx="12"/>
          </p:nvPr>
        </p:nvSpPr>
        <p:spPr>
          <a:xfrm>
            <a:off x="8610600" y="6554470"/>
            <a:ext cx="2743200" cy="365125"/>
          </a:xfrm>
        </p:spPr>
        <p:txBody>
          <a:bodyPr/>
          <a:lstStyle>
            <a:lvl1pPr>
              <a:defRPr>
                <a:solidFill>
                  <a:schemeClr val="bg1"/>
                </a:solidFill>
              </a:defRPr>
            </a:lvl1pPr>
          </a:lstStyle>
          <a:p>
            <a:fld id="{D57F1E4F-1CFF-5643-939E-217C01CDF565}" type="slidenum">
              <a:rPr lang="en-US" smtClean="0"/>
              <a:pPr/>
              <a:t>‹N›</a:t>
            </a:fld>
            <a:endParaRPr lang="en-US" dirty="0"/>
          </a:p>
        </p:txBody>
      </p:sp>
      <p:sp>
        <p:nvSpPr>
          <p:cNvPr id="12" name="Titolo 1">
            <a:extLst>
              <a:ext uri="{FF2B5EF4-FFF2-40B4-BE49-F238E27FC236}">
                <a16:creationId xmlns:a16="http://schemas.microsoft.com/office/drawing/2014/main" id="{0D278940-B9DB-0941-A225-9422E2ACC7B2}"/>
              </a:ext>
            </a:extLst>
          </p:cNvPr>
          <p:cNvSpPr>
            <a:spLocks noGrp="1"/>
          </p:cNvSpPr>
          <p:nvPr>
            <p:ph type="ctrTitle" idx="4294967295"/>
          </p:nvPr>
        </p:nvSpPr>
        <p:spPr>
          <a:xfrm>
            <a:off x="1813560" y="335280"/>
            <a:ext cx="9296400" cy="594360"/>
          </a:xfrm>
        </p:spPr>
        <p:txBody>
          <a:bodyPr>
            <a:normAutofit fontScale="90000"/>
          </a:bodyPr>
          <a:lstStyle/>
          <a:p>
            <a:r>
              <a:rPr lang="it-IT"/>
              <a:t>Fare clic per modificare lo stile del titolo dello schema</a:t>
            </a:r>
            <a:endParaRPr lang="it-IT" dirty="0"/>
          </a:p>
        </p:txBody>
      </p:sp>
    </p:spTree>
    <p:extLst>
      <p:ext uri="{BB962C8B-B14F-4D97-AF65-F5344CB8AC3E}">
        <p14:creationId xmlns:p14="http://schemas.microsoft.com/office/powerpoint/2010/main" val="3468503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813107-E37E-F441-9DCE-4BBF21DC9201}"/>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AA26D94-3F0D-F544-8646-6079DC50205E}"/>
              </a:ext>
            </a:extLst>
          </p:cNvPr>
          <p:cNvSpPr>
            <a:spLocks noGrp="1"/>
          </p:cNvSpPr>
          <p:nvPr>
            <p:ph type="body" orient="vert" idx="1"/>
          </p:nvPr>
        </p:nvSpPr>
        <p:spPr/>
        <p:txBody>
          <a:bodyPr vert="eaVert"/>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1D56D9EC-8B3F-684E-A3FE-1D984703C71F}"/>
              </a:ext>
            </a:extLst>
          </p:cNvPr>
          <p:cNvSpPr>
            <a:spLocks noGrp="1"/>
          </p:cNvSpPr>
          <p:nvPr>
            <p:ph type="dt" sz="half" idx="10"/>
          </p:nvPr>
        </p:nvSpPr>
        <p:spPr/>
        <p:txBody>
          <a:bodyPr/>
          <a:lstStyle/>
          <a:p>
            <a:fld id="{B61BEF0D-F0BB-DE4B-95CE-6DB70DBA9567}" type="datetimeFigureOut">
              <a:rPr lang="en-US" smtClean="0"/>
              <a:pPr/>
              <a:t>12/12/2022</a:t>
            </a:fld>
            <a:endParaRPr lang="en-US" dirty="0"/>
          </a:p>
        </p:txBody>
      </p:sp>
      <p:sp>
        <p:nvSpPr>
          <p:cNvPr id="5" name="Segnaposto piè di pagina 4">
            <a:extLst>
              <a:ext uri="{FF2B5EF4-FFF2-40B4-BE49-F238E27FC236}">
                <a16:creationId xmlns:a16="http://schemas.microsoft.com/office/drawing/2014/main" id="{5CF803E2-10FE-7046-A7A1-A602979C5FDF}"/>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7A5867A5-7952-B748-B2F1-223107EEC66C}"/>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04081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AC3C5F5-BCB1-B946-9CD1-956282B17A53}"/>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4BDE77B-C7AC-4945-A6BF-03DD9801D586}"/>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29B907D-036F-6D43-9433-4901BE71A44A}"/>
              </a:ext>
            </a:extLst>
          </p:cNvPr>
          <p:cNvSpPr>
            <a:spLocks noGrp="1"/>
          </p:cNvSpPr>
          <p:nvPr>
            <p:ph type="dt" sz="half" idx="10"/>
          </p:nvPr>
        </p:nvSpPr>
        <p:spPr/>
        <p:txBody>
          <a:bodyPr/>
          <a:lstStyle/>
          <a:p>
            <a:fld id="{B61BEF0D-F0BB-DE4B-95CE-6DB70DBA9567}" type="datetimeFigureOut">
              <a:rPr lang="en-US" smtClean="0"/>
              <a:pPr/>
              <a:t>12/12/2022</a:t>
            </a:fld>
            <a:endParaRPr lang="en-US" dirty="0"/>
          </a:p>
        </p:txBody>
      </p:sp>
      <p:sp>
        <p:nvSpPr>
          <p:cNvPr id="5" name="Segnaposto piè di pagina 4">
            <a:extLst>
              <a:ext uri="{FF2B5EF4-FFF2-40B4-BE49-F238E27FC236}">
                <a16:creationId xmlns:a16="http://schemas.microsoft.com/office/drawing/2014/main" id="{27EAB9FE-7390-C14A-8638-4E9430455C07}"/>
              </a:ext>
            </a:extLst>
          </p:cNvPr>
          <p:cNvSpPr>
            <a:spLocks noGrp="1"/>
          </p:cNvSpPr>
          <p:nvPr>
            <p:ph type="ftr" sz="quarter" idx="11"/>
          </p:nvPr>
        </p:nvSpPr>
        <p:spPr/>
        <p:txBody>
          <a:bodyPr/>
          <a:lstStyle/>
          <a:p>
            <a:endParaRPr lang="en-US" dirty="0"/>
          </a:p>
        </p:txBody>
      </p:sp>
      <p:sp>
        <p:nvSpPr>
          <p:cNvPr id="6" name="Segnaposto numero diapositiva 5">
            <a:extLst>
              <a:ext uri="{FF2B5EF4-FFF2-40B4-BE49-F238E27FC236}">
                <a16:creationId xmlns:a16="http://schemas.microsoft.com/office/drawing/2014/main" id="{6ECA8512-DB80-F549-B199-330A5C970075}"/>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22900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8B8A9B52-CEBB-E545-BBC5-BB375AD8E0CF}"/>
              </a:ext>
            </a:extLst>
          </p:cNvPr>
          <p:cNvPicPr>
            <a:picLocks noChangeAspect="1"/>
          </p:cNvPicPr>
          <p:nvPr userDrawn="1"/>
        </p:nvPicPr>
        <p:blipFill>
          <a:blip r:embed="rId2"/>
          <a:stretch>
            <a:fillRect/>
          </a:stretch>
        </p:blipFill>
        <p:spPr>
          <a:xfrm>
            <a:off x="-1793" y="-12358"/>
            <a:ext cx="12181434" cy="6863953"/>
          </a:xfrm>
          <a:prstGeom prst="rect">
            <a:avLst/>
          </a:prstGeom>
        </p:spPr>
      </p:pic>
      <p:pic>
        <p:nvPicPr>
          <p:cNvPr id="14" name="Immagine 13">
            <a:extLst>
              <a:ext uri="{FF2B5EF4-FFF2-40B4-BE49-F238E27FC236}">
                <a16:creationId xmlns:a16="http://schemas.microsoft.com/office/drawing/2014/main" id="{3DBF2853-6A54-A243-8084-B4AF02C9A499}"/>
              </a:ext>
            </a:extLst>
          </p:cNvPr>
          <p:cNvPicPr>
            <a:picLocks noChangeAspect="1"/>
          </p:cNvPicPr>
          <p:nvPr userDrawn="1"/>
        </p:nvPicPr>
        <p:blipFill>
          <a:blip r:embed="rId3"/>
          <a:stretch>
            <a:fillRect/>
          </a:stretch>
        </p:blipFill>
        <p:spPr>
          <a:xfrm>
            <a:off x="195796" y="207963"/>
            <a:ext cx="881743" cy="1255077"/>
          </a:xfrm>
          <a:prstGeom prst="rect">
            <a:avLst/>
          </a:prstGeom>
        </p:spPr>
      </p:pic>
      <p:sp>
        <p:nvSpPr>
          <p:cNvPr id="18" name="Segnaposto testo 2">
            <a:extLst>
              <a:ext uri="{FF2B5EF4-FFF2-40B4-BE49-F238E27FC236}">
                <a16:creationId xmlns:a16="http://schemas.microsoft.com/office/drawing/2014/main" id="{72E1A49D-7EF6-1646-96F7-C4E09F3A4444}"/>
              </a:ext>
            </a:extLst>
          </p:cNvPr>
          <p:cNvSpPr>
            <a:spLocks noGrp="1"/>
          </p:cNvSpPr>
          <p:nvPr>
            <p:ph type="body" idx="13"/>
          </p:nvPr>
        </p:nvSpPr>
        <p:spPr>
          <a:xfrm>
            <a:off x="838200" y="2223128"/>
            <a:ext cx="10515600" cy="4101472"/>
          </a:xfrm>
        </p:spPr>
        <p:txBody>
          <a:bodyPr/>
          <a:lstStyle>
            <a:lvl1pPr marL="0" indent="0">
              <a:lnSpc>
                <a:spcPct val="100000"/>
              </a:lnSpc>
              <a:spcBef>
                <a:spcPts val="0"/>
              </a:spcBef>
              <a:buNone/>
              <a:defRPr sz="16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21" name="Segnaposto data 4">
            <a:extLst>
              <a:ext uri="{FF2B5EF4-FFF2-40B4-BE49-F238E27FC236}">
                <a16:creationId xmlns:a16="http://schemas.microsoft.com/office/drawing/2014/main" id="{18538D43-53A1-1E44-9015-8A1A31AE534A}"/>
              </a:ext>
            </a:extLst>
          </p:cNvPr>
          <p:cNvSpPr>
            <a:spLocks noGrp="1"/>
          </p:cNvSpPr>
          <p:nvPr>
            <p:ph type="dt" sz="half" idx="10"/>
          </p:nvPr>
        </p:nvSpPr>
        <p:spPr>
          <a:xfrm>
            <a:off x="838200" y="6554470"/>
            <a:ext cx="2743200" cy="365125"/>
          </a:xfrm>
        </p:spPr>
        <p:txBody>
          <a:bodyPr/>
          <a:lstStyle>
            <a:lvl1pPr>
              <a:defRPr>
                <a:solidFill>
                  <a:schemeClr val="bg1"/>
                </a:solidFill>
              </a:defRPr>
            </a:lvl1pPr>
          </a:lstStyle>
          <a:p>
            <a:fld id="{C0C789AB-4FB0-492B-9D65-CFF8D34F7F0E}" type="datetime1">
              <a:rPr lang="it-IT" smtClean="0"/>
              <a:t>12/12/2022</a:t>
            </a:fld>
            <a:endParaRPr lang="it-IT" dirty="0"/>
          </a:p>
        </p:txBody>
      </p:sp>
      <p:sp>
        <p:nvSpPr>
          <p:cNvPr id="22" name="Segnaposto piè di pagina 5">
            <a:extLst>
              <a:ext uri="{FF2B5EF4-FFF2-40B4-BE49-F238E27FC236}">
                <a16:creationId xmlns:a16="http://schemas.microsoft.com/office/drawing/2014/main" id="{28116675-2C0E-A741-8A8F-947B9A8035B8}"/>
              </a:ext>
            </a:extLst>
          </p:cNvPr>
          <p:cNvSpPr>
            <a:spLocks noGrp="1"/>
          </p:cNvSpPr>
          <p:nvPr>
            <p:ph type="ftr" sz="quarter" idx="11"/>
          </p:nvPr>
        </p:nvSpPr>
        <p:spPr>
          <a:xfrm>
            <a:off x="4038600" y="6554470"/>
            <a:ext cx="4114800" cy="365125"/>
          </a:xfrm>
        </p:spPr>
        <p:txBody>
          <a:bodyPr/>
          <a:lstStyle>
            <a:lvl1pPr>
              <a:defRPr>
                <a:solidFill>
                  <a:schemeClr val="bg1"/>
                </a:solidFill>
              </a:defRPr>
            </a:lvl1pPr>
          </a:lstStyle>
          <a:p>
            <a:r>
              <a:rPr lang="it-IT" dirty="0"/>
              <a:t>Direzione Regionale Emila Romagna </a:t>
            </a:r>
          </a:p>
        </p:txBody>
      </p:sp>
      <p:sp>
        <p:nvSpPr>
          <p:cNvPr id="23" name="Segnaposto numero diapositiva 6">
            <a:extLst>
              <a:ext uri="{FF2B5EF4-FFF2-40B4-BE49-F238E27FC236}">
                <a16:creationId xmlns:a16="http://schemas.microsoft.com/office/drawing/2014/main" id="{E9262B6D-0D2F-7747-86AB-97DC8503987B}"/>
              </a:ext>
            </a:extLst>
          </p:cNvPr>
          <p:cNvSpPr>
            <a:spLocks noGrp="1"/>
          </p:cNvSpPr>
          <p:nvPr>
            <p:ph type="sldNum" sz="quarter" idx="12"/>
          </p:nvPr>
        </p:nvSpPr>
        <p:spPr>
          <a:xfrm>
            <a:off x="8610600" y="6554470"/>
            <a:ext cx="2743200" cy="365125"/>
          </a:xfrm>
        </p:spPr>
        <p:txBody>
          <a:bodyPr/>
          <a:lstStyle>
            <a:lvl1pPr>
              <a:defRPr>
                <a:solidFill>
                  <a:schemeClr val="bg1"/>
                </a:solidFill>
              </a:defRPr>
            </a:lvl1pPr>
          </a:lstStyle>
          <a:p>
            <a:fld id="{10AFF00E-9DC3-7240-8851-04147A744FC9}" type="slidenum">
              <a:rPr lang="it-IT" smtClean="0"/>
              <a:pPr/>
              <a:t>‹N›</a:t>
            </a:fld>
            <a:endParaRPr lang="it-IT" dirty="0"/>
          </a:p>
        </p:txBody>
      </p:sp>
      <p:sp>
        <p:nvSpPr>
          <p:cNvPr id="24" name="Titolo 1">
            <a:extLst>
              <a:ext uri="{FF2B5EF4-FFF2-40B4-BE49-F238E27FC236}">
                <a16:creationId xmlns:a16="http://schemas.microsoft.com/office/drawing/2014/main" id="{6DF42277-6153-9A45-8B85-066A6742BFAD}"/>
              </a:ext>
            </a:extLst>
          </p:cNvPr>
          <p:cNvSpPr>
            <a:spLocks noGrp="1"/>
          </p:cNvSpPr>
          <p:nvPr>
            <p:ph type="ctrTitle" idx="4294967295"/>
          </p:nvPr>
        </p:nvSpPr>
        <p:spPr>
          <a:xfrm>
            <a:off x="1813560" y="335280"/>
            <a:ext cx="9296400" cy="594360"/>
          </a:xfrm>
        </p:spPr>
        <p:txBody>
          <a:bodyPr>
            <a:normAutofit fontScale="90000"/>
          </a:bodyPr>
          <a:lstStyle/>
          <a:p>
            <a:r>
              <a:rPr lang="it-IT"/>
              <a:t>Fare clic per modificare lo stile del titolo</a:t>
            </a:r>
            <a:endParaRPr lang="it-IT" dirty="0"/>
          </a:p>
        </p:txBody>
      </p:sp>
    </p:spTree>
    <p:extLst>
      <p:ext uri="{BB962C8B-B14F-4D97-AF65-F5344CB8AC3E}">
        <p14:creationId xmlns:p14="http://schemas.microsoft.com/office/powerpoint/2010/main" val="8039152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8F90BF87-B715-D24B-9832-44BD69510943}"/>
              </a:ext>
            </a:extLst>
          </p:cNvPr>
          <p:cNvPicPr>
            <a:picLocks noChangeAspect="1"/>
          </p:cNvPicPr>
          <p:nvPr userDrawn="1"/>
        </p:nvPicPr>
        <p:blipFill>
          <a:blip r:embed="rId2"/>
          <a:stretch>
            <a:fillRect/>
          </a:stretch>
        </p:blipFill>
        <p:spPr>
          <a:xfrm>
            <a:off x="-1793" y="-12358"/>
            <a:ext cx="12181435" cy="6863953"/>
          </a:xfrm>
          <a:prstGeom prst="rect">
            <a:avLst/>
          </a:prstGeom>
        </p:spPr>
      </p:pic>
      <p:pic>
        <p:nvPicPr>
          <p:cNvPr id="7" name="Immagine 6">
            <a:extLst>
              <a:ext uri="{FF2B5EF4-FFF2-40B4-BE49-F238E27FC236}">
                <a16:creationId xmlns:a16="http://schemas.microsoft.com/office/drawing/2014/main" id="{4D7B7942-FB14-BC46-A96D-4526CE5D19DA}"/>
              </a:ext>
            </a:extLst>
          </p:cNvPr>
          <p:cNvPicPr>
            <a:picLocks noChangeAspect="1"/>
          </p:cNvPicPr>
          <p:nvPr userDrawn="1"/>
        </p:nvPicPr>
        <p:blipFill>
          <a:blip r:embed="rId3"/>
          <a:stretch>
            <a:fillRect/>
          </a:stretch>
        </p:blipFill>
        <p:spPr>
          <a:xfrm>
            <a:off x="195796" y="207963"/>
            <a:ext cx="881743" cy="1255077"/>
          </a:xfrm>
          <a:prstGeom prst="rect">
            <a:avLst/>
          </a:prstGeom>
        </p:spPr>
      </p:pic>
      <p:sp>
        <p:nvSpPr>
          <p:cNvPr id="9" name="Segnaposto data 4">
            <a:extLst>
              <a:ext uri="{FF2B5EF4-FFF2-40B4-BE49-F238E27FC236}">
                <a16:creationId xmlns:a16="http://schemas.microsoft.com/office/drawing/2014/main" id="{1D463063-3CCD-514C-8EE3-8FFD0DA0DA91}"/>
              </a:ext>
            </a:extLst>
          </p:cNvPr>
          <p:cNvSpPr>
            <a:spLocks noGrp="1"/>
          </p:cNvSpPr>
          <p:nvPr>
            <p:ph type="dt" sz="half" idx="10"/>
          </p:nvPr>
        </p:nvSpPr>
        <p:spPr>
          <a:xfrm>
            <a:off x="838200" y="6554470"/>
            <a:ext cx="2743200" cy="365125"/>
          </a:xfrm>
        </p:spPr>
        <p:txBody>
          <a:bodyPr/>
          <a:lstStyle>
            <a:lvl1pPr>
              <a:defRPr>
                <a:solidFill>
                  <a:schemeClr val="bg1"/>
                </a:solidFill>
              </a:defRPr>
            </a:lvl1pPr>
          </a:lstStyle>
          <a:p>
            <a:fld id="{C7FD972F-B1BF-4568-857F-D471227C51C0}" type="datetime1">
              <a:rPr lang="it-IT" smtClean="0"/>
              <a:t>12/12/2022</a:t>
            </a:fld>
            <a:endParaRPr lang="it-IT" dirty="0"/>
          </a:p>
        </p:txBody>
      </p:sp>
      <p:sp>
        <p:nvSpPr>
          <p:cNvPr id="10" name="Segnaposto piè di pagina 5">
            <a:extLst>
              <a:ext uri="{FF2B5EF4-FFF2-40B4-BE49-F238E27FC236}">
                <a16:creationId xmlns:a16="http://schemas.microsoft.com/office/drawing/2014/main" id="{38B10A8C-5972-B549-A84F-E437B1DE3769}"/>
              </a:ext>
            </a:extLst>
          </p:cNvPr>
          <p:cNvSpPr>
            <a:spLocks noGrp="1"/>
          </p:cNvSpPr>
          <p:nvPr>
            <p:ph type="ftr" sz="quarter" idx="11"/>
          </p:nvPr>
        </p:nvSpPr>
        <p:spPr>
          <a:xfrm>
            <a:off x="4038600" y="6554470"/>
            <a:ext cx="4114800" cy="365125"/>
          </a:xfrm>
        </p:spPr>
        <p:txBody>
          <a:bodyPr/>
          <a:lstStyle>
            <a:lvl1pPr>
              <a:defRPr>
                <a:solidFill>
                  <a:schemeClr val="bg1"/>
                </a:solidFill>
              </a:defRPr>
            </a:lvl1pPr>
          </a:lstStyle>
          <a:p>
            <a:r>
              <a:rPr lang="it-IT" dirty="0"/>
              <a:t>Direzione Regionale Emila Romagna </a:t>
            </a:r>
          </a:p>
        </p:txBody>
      </p:sp>
      <p:sp>
        <p:nvSpPr>
          <p:cNvPr id="11" name="Segnaposto numero diapositiva 6">
            <a:extLst>
              <a:ext uri="{FF2B5EF4-FFF2-40B4-BE49-F238E27FC236}">
                <a16:creationId xmlns:a16="http://schemas.microsoft.com/office/drawing/2014/main" id="{74112D47-E7C0-A749-B46F-1C09AB6ED3E9}"/>
              </a:ext>
            </a:extLst>
          </p:cNvPr>
          <p:cNvSpPr>
            <a:spLocks noGrp="1"/>
          </p:cNvSpPr>
          <p:nvPr>
            <p:ph type="sldNum" sz="quarter" idx="12"/>
          </p:nvPr>
        </p:nvSpPr>
        <p:spPr>
          <a:xfrm>
            <a:off x="8610600" y="6554470"/>
            <a:ext cx="2743200" cy="365125"/>
          </a:xfrm>
        </p:spPr>
        <p:txBody>
          <a:bodyPr/>
          <a:lstStyle>
            <a:lvl1pPr>
              <a:defRPr>
                <a:solidFill>
                  <a:schemeClr val="bg1"/>
                </a:solidFill>
              </a:defRPr>
            </a:lvl1pPr>
          </a:lstStyle>
          <a:p>
            <a:fld id="{10AFF00E-9DC3-7240-8851-04147A744FC9}" type="slidenum">
              <a:rPr lang="it-IT" smtClean="0"/>
              <a:pPr/>
              <a:t>‹N›</a:t>
            </a:fld>
            <a:endParaRPr lang="it-IT" dirty="0"/>
          </a:p>
        </p:txBody>
      </p:sp>
      <p:sp>
        <p:nvSpPr>
          <p:cNvPr id="12" name="Titolo 1">
            <a:extLst>
              <a:ext uri="{FF2B5EF4-FFF2-40B4-BE49-F238E27FC236}">
                <a16:creationId xmlns:a16="http://schemas.microsoft.com/office/drawing/2014/main" id="{5A3968D5-EE06-8141-84EB-44EDECCE818C}"/>
              </a:ext>
            </a:extLst>
          </p:cNvPr>
          <p:cNvSpPr>
            <a:spLocks noGrp="1"/>
          </p:cNvSpPr>
          <p:nvPr>
            <p:ph type="ctrTitle" idx="4294967295"/>
          </p:nvPr>
        </p:nvSpPr>
        <p:spPr>
          <a:xfrm>
            <a:off x="1813560" y="335280"/>
            <a:ext cx="9296400" cy="594360"/>
          </a:xfrm>
        </p:spPr>
        <p:txBody>
          <a:bodyPr>
            <a:normAutofit fontScale="90000"/>
          </a:bodyPr>
          <a:lstStyle/>
          <a:p>
            <a:r>
              <a:rPr lang="it-IT"/>
              <a:t>Fare clic per modificare lo stile del titolo</a:t>
            </a:r>
            <a:endParaRPr lang="it-IT" dirty="0"/>
          </a:p>
        </p:txBody>
      </p:sp>
    </p:spTree>
    <p:extLst>
      <p:ext uri="{BB962C8B-B14F-4D97-AF65-F5344CB8AC3E}">
        <p14:creationId xmlns:p14="http://schemas.microsoft.com/office/powerpoint/2010/main" val="34530363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olo e contenuto">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90CD04E2-2BCB-B04B-8AE5-3BEDAC7BF84D}"/>
              </a:ext>
            </a:extLst>
          </p:cNvPr>
          <p:cNvPicPr>
            <a:picLocks noChangeAspect="1"/>
          </p:cNvPicPr>
          <p:nvPr userDrawn="1"/>
        </p:nvPicPr>
        <p:blipFill>
          <a:blip r:embed="rId2"/>
          <a:stretch>
            <a:fillRect/>
          </a:stretch>
        </p:blipFill>
        <p:spPr>
          <a:xfrm>
            <a:off x="-1793" y="-12358"/>
            <a:ext cx="12181435" cy="6863953"/>
          </a:xfrm>
          <a:prstGeom prst="rect">
            <a:avLst/>
          </a:prstGeom>
        </p:spPr>
      </p:pic>
      <p:pic>
        <p:nvPicPr>
          <p:cNvPr id="8" name="Immagine 7">
            <a:extLst>
              <a:ext uri="{FF2B5EF4-FFF2-40B4-BE49-F238E27FC236}">
                <a16:creationId xmlns:a16="http://schemas.microsoft.com/office/drawing/2014/main" id="{0B5E3AC0-1FD3-484B-9E61-4399F9AEB133}"/>
              </a:ext>
            </a:extLst>
          </p:cNvPr>
          <p:cNvPicPr>
            <a:picLocks noChangeAspect="1"/>
          </p:cNvPicPr>
          <p:nvPr userDrawn="1"/>
        </p:nvPicPr>
        <p:blipFill>
          <a:blip r:embed="rId3"/>
          <a:stretch>
            <a:fillRect/>
          </a:stretch>
        </p:blipFill>
        <p:spPr>
          <a:xfrm>
            <a:off x="195796" y="207963"/>
            <a:ext cx="881743" cy="1255077"/>
          </a:xfrm>
          <a:prstGeom prst="rect">
            <a:avLst/>
          </a:prstGeom>
        </p:spPr>
      </p:pic>
      <p:sp>
        <p:nvSpPr>
          <p:cNvPr id="3" name="Segnaposto contenuto 2">
            <a:extLst>
              <a:ext uri="{FF2B5EF4-FFF2-40B4-BE49-F238E27FC236}">
                <a16:creationId xmlns:a16="http://schemas.microsoft.com/office/drawing/2014/main" id="{F54921A2-BD8C-F949-A689-7488F22E61FC}"/>
              </a:ext>
            </a:extLst>
          </p:cNvPr>
          <p:cNvSpPr>
            <a:spLocks noGrp="1"/>
          </p:cNvSpPr>
          <p:nvPr>
            <p:ph idx="1"/>
          </p:nvPr>
        </p:nvSpPr>
        <p:spPr>
          <a:xfrm>
            <a:off x="838200" y="1981199"/>
            <a:ext cx="10515600" cy="4195763"/>
          </a:xfrm>
        </p:spPr>
        <p:txBody>
          <a:bodyPr/>
          <a:lstStyle/>
          <a:p>
            <a:pPr lvl="0"/>
            <a:r>
              <a:rPr lang="it-IT"/>
              <a:t>Fare clic per modificare stili del testo dello schema</a:t>
            </a:r>
          </a:p>
        </p:txBody>
      </p:sp>
      <p:sp>
        <p:nvSpPr>
          <p:cNvPr id="4" name="Segnaposto data 3">
            <a:extLst>
              <a:ext uri="{FF2B5EF4-FFF2-40B4-BE49-F238E27FC236}">
                <a16:creationId xmlns:a16="http://schemas.microsoft.com/office/drawing/2014/main" id="{1F2FB386-9D59-134F-87EE-713AAA1DD0F5}"/>
              </a:ext>
            </a:extLst>
          </p:cNvPr>
          <p:cNvSpPr>
            <a:spLocks noGrp="1"/>
          </p:cNvSpPr>
          <p:nvPr>
            <p:ph type="dt" sz="half" idx="10"/>
          </p:nvPr>
        </p:nvSpPr>
        <p:spPr>
          <a:xfrm>
            <a:off x="838200" y="6554470"/>
            <a:ext cx="2743200" cy="365125"/>
          </a:xfrm>
        </p:spPr>
        <p:txBody>
          <a:bodyPr/>
          <a:lstStyle>
            <a:lvl1pPr>
              <a:defRPr>
                <a:solidFill>
                  <a:schemeClr val="bg1"/>
                </a:solidFill>
              </a:defRPr>
            </a:lvl1pPr>
          </a:lstStyle>
          <a:p>
            <a:fld id="{FA74F705-D254-4504-9E95-60CB35405070}" type="datetime1">
              <a:rPr lang="it-IT" smtClean="0"/>
              <a:t>12/12/2022</a:t>
            </a:fld>
            <a:endParaRPr lang="it-IT" dirty="0"/>
          </a:p>
        </p:txBody>
      </p:sp>
      <p:sp>
        <p:nvSpPr>
          <p:cNvPr id="5" name="Segnaposto piè di pagina 4">
            <a:extLst>
              <a:ext uri="{FF2B5EF4-FFF2-40B4-BE49-F238E27FC236}">
                <a16:creationId xmlns:a16="http://schemas.microsoft.com/office/drawing/2014/main" id="{AC3C63F7-7A3B-AF45-B13C-D5EC32084FCB}"/>
              </a:ext>
            </a:extLst>
          </p:cNvPr>
          <p:cNvSpPr>
            <a:spLocks noGrp="1"/>
          </p:cNvSpPr>
          <p:nvPr>
            <p:ph type="ftr" sz="quarter" idx="11"/>
          </p:nvPr>
        </p:nvSpPr>
        <p:spPr>
          <a:xfrm>
            <a:off x="4038600" y="6554470"/>
            <a:ext cx="4114800" cy="365125"/>
          </a:xfrm>
        </p:spPr>
        <p:txBody>
          <a:bodyPr/>
          <a:lstStyle>
            <a:lvl1pPr>
              <a:defRPr>
                <a:solidFill>
                  <a:schemeClr val="bg1"/>
                </a:solidFill>
              </a:defRPr>
            </a:lvl1pPr>
          </a:lstStyle>
          <a:p>
            <a:r>
              <a:rPr lang="it-IT" dirty="0"/>
              <a:t>Direzione Regionale Emila Romagna </a:t>
            </a:r>
          </a:p>
        </p:txBody>
      </p:sp>
      <p:sp>
        <p:nvSpPr>
          <p:cNvPr id="6" name="Segnaposto numero diapositiva 5">
            <a:extLst>
              <a:ext uri="{FF2B5EF4-FFF2-40B4-BE49-F238E27FC236}">
                <a16:creationId xmlns:a16="http://schemas.microsoft.com/office/drawing/2014/main" id="{DE451CBA-A27A-724E-9E83-4DA2A11AD557}"/>
              </a:ext>
            </a:extLst>
          </p:cNvPr>
          <p:cNvSpPr>
            <a:spLocks noGrp="1"/>
          </p:cNvSpPr>
          <p:nvPr>
            <p:ph type="sldNum" sz="quarter" idx="12"/>
          </p:nvPr>
        </p:nvSpPr>
        <p:spPr>
          <a:xfrm>
            <a:off x="8610600" y="6554470"/>
            <a:ext cx="2743200" cy="365125"/>
          </a:xfrm>
        </p:spPr>
        <p:txBody>
          <a:bodyPr/>
          <a:lstStyle>
            <a:lvl1pPr>
              <a:defRPr>
                <a:solidFill>
                  <a:schemeClr val="bg1"/>
                </a:solidFill>
              </a:defRPr>
            </a:lvl1pPr>
          </a:lstStyle>
          <a:p>
            <a:fld id="{10AFF00E-9DC3-7240-8851-04147A744FC9}" type="slidenum">
              <a:rPr lang="it-IT" smtClean="0"/>
              <a:pPr/>
              <a:t>‹N›</a:t>
            </a:fld>
            <a:endParaRPr lang="it-IT" dirty="0"/>
          </a:p>
        </p:txBody>
      </p:sp>
      <p:sp>
        <p:nvSpPr>
          <p:cNvPr id="10" name="Titolo 1">
            <a:extLst>
              <a:ext uri="{FF2B5EF4-FFF2-40B4-BE49-F238E27FC236}">
                <a16:creationId xmlns:a16="http://schemas.microsoft.com/office/drawing/2014/main" id="{9C20C73D-13F0-3A4E-BC99-1279F3B2544D}"/>
              </a:ext>
            </a:extLst>
          </p:cNvPr>
          <p:cNvSpPr>
            <a:spLocks noGrp="1"/>
          </p:cNvSpPr>
          <p:nvPr>
            <p:ph type="ctrTitle" idx="4294967295"/>
          </p:nvPr>
        </p:nvSpPr>
        <p:spPr>
          <a:xfrm>
            <a:off x="1813560" y="335280"/>
            <a:ext cx="9296400" cy="594360"/>
          </a:xfrm>
        </p:spPr>
        <p:txBody>
          <a:bodyPr>
            <a:normAutofit fontScale="90000"/>
          </a:bodyPr>
          <a:lstStyle/>
          <a:p>
            <a:r>
              <a:rPr lang="it-IT"/>
              <a:t>Fare clic per modificare lo stile del titolo</a:t>
            </a:r>
            <a:endParaRPr lang="it-IT" dirty="0"/>
          </a:p>
        </p:txBody>
      </p:sp>
    </p:spTree>
    <p:extLst>
      <p:ext uri="{BB962C8B-B14F-4D97-AF65-F5344CB8AC3E}">
        <p14:creationId xmlns:p14="http://schemas.microsoft.com/office/powerpoint/2010/main" val="33191369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testazione sezione">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1793FD53-CF40-5145-95C9-66C40E3BF771}"/>
              </a:ext>
            </a:extLst>
          </p:cNvPr>
          <p:cNvPicPr>
            <a:picLocks noChangeAspect="1"/>
          </p:cNvPicPr>
          <p:nvPr userDrawn="1"/>
        </p:nvPicPr>
        <p:blipFill>
          <a:blip r:embed="rId2"/>
          <a:stretch>
            <a:fillRect/>
          </a:stretch>
        </p:blipFill>
        <p:spPr>
          <a:xfrm>
            <a:off x="-1793" y="-12358"/>
            <a:ext cx="12181435" cy="6863953"/>
          </a:xfrm>
          <a:prstGeom prst="rect">
            <a:avLst/>
          </a:prstGeom>
        </p:spPr>
      </p:pic>
      <p:pic>
        <p:nvPicPr>
          <p:cNvPr id="8" name="Immagine 7">
            <a:extLst>
              <a:ext uri="{FF2B5EF4-FFF2-40B4-BE49-F238E27FC236}">
                <a16:creationId xmlns:a16="http://schemas.microsoft.com/office/drawing/2014/main" id="{3525FF86-0899-2D48-9028-866493CE15DA}"/>
              </a:ext>
            </a:extLst>
          </p:cNvPr>
          <p:cNvPicPr>
            <a:picLocks noChangeAspect="1"/>
          </p:cNvPicPr>
          <p:nvPr userDrawn="1"/>
        </p:nvPicPr>
        <p:blipFill>
          <a:blip r:embed="rId3"/>
          <a:stretch>
            <a:fillRect/>
          </a:stretch>
        </p:blipFill>
        <p:spPr>
          <a:xfrm>
            <a:off x="195796" y="207963"/>
            <a:ext cx="881743" cy="1255077"/>
          </a:xfrm>
          <a:prstGeom prst="rect">
            <a:avLst/>
          </a:prstGeom>
        </p:spPr>
      </p:pic>
      <p:sp>
        <p:nvSpPr>
          <p:cNvPr id="10" name="Segnaposto data 4">
            <a:extLst>
              <a:ext uri="{FF2B5EF4-FFF2-40B4-BE49-F238E27FC236}">
                <a16:creationId xmlns:a16="http://schemas.microsoft.com/office/drawing/2014/main" id="{AC8D58A9-385A-5943-9805-D9B1B9060C62}"/>
              </a:ext>
            </a:extLst>
          </p:cNvPr>
          <p:cNvSpPr>
            <a:spLocks noGrp="1"/>
          </p:cNvSpPr>
          <p:nvPr>
            <p:ph type="dt" sz="half" idx="10"/>
          </p:nvPr>
        </p:nvSpPr>
        <p:spPr>
          <a:xfrm>
            <a:off x="838200" y="6554470"/>
            <a:ext cx="2743200" cy="365125"/>
          </a:xfrm>
        </p:spPr>
        <p:txBody>
          <a:bodyPr/>
          <a:lstStyle>
            <a:lvl1pPr>
              <a:defRPr>
                <a:solidFill>
                  <a:schemeClr val="bg1"/>
                </a:solidFill>
              </a:defRPr>
            </a:lvl1pPr>
          </a:lstStyle>
          <a:p>
            <a:fld id="{4BBE46A3-4963-47F5-8ABD-3927C09EE599}" type="datetime1">
              <a:rPr lang="it-IT" smtClean="0"/>
              <a:t>12/12/2022</a:t>
            </a:fld>
            <a:endParaRPr lang="it-IT" dirty="0"/>
          </a:p>
        </p:txBody>
      </p:sp>
      <p:sp>
        <p:nvSpPr>
          <p:cNvPr id="11" name="Segnaposto piè di pagina 5">
            <a:extLst>
              <a:ext uri="{FF2B5EF4-FFF2-40B4-BE49-F238E27FC236}">
                <a16:creationId xmlns:a16="http://schemas.microsoft.com/office/drawing/2014/main" id="{3A8B3191-D192-B647-907E-87F82855E211}"/>
              </a:ext>
            </a:extLst>
          </p:cNvPr>
          <p:cNvSpPr>
            <a:spLocks noGrp="1"/>
          </p:cNvSpPr>
          <p:nvPr>
            <p:ph type="ftr" sz="quarter" idx="11"/>
          </p:nvPr>
        </p:nvSpPr>
        <p:spPr>
          <a:xfrm>
            <a:off x="4038600" y="6554470"/>
            <a:ext cx="4114800" cy="365125"/>
          </a:xfrm>
        </p:spPr>
        <p:txBody>
          <a:bodyPr/>
          <a:lstStyle>
            <a:lvl1pPr>
              <a:defRPr>
                <a:solidFill>
                  <a:schemeClr val="bg1"/>
                </a:solidFill>
              </a:defRPr>
            </a:lvl1pPr>
          </a:lstStyle>
          <a:p>
            <a:r>
              <a:rPr lang="it-IT" dirty="0"/>
              <a:t>Direzione Regionale Emila Romagna </a:t>
            </a:r>
          </a:p>
        </p:txBody>
      </p:sp>
      <p:sp>
        <p:nvSpPr>
          <p:cNvPr id="12" name="Segnaposto numero diapositiva 6">
            <a:extLst>
              <a:ext uri="{FF2B5EF4-FFF2-40B4-BE49-F238E27FC236}">
                <a16:creationId xmlns:a16="http://schemas.microsoft.com/office/drawing/2014/main" id="{2C740F00-A37F-7C47-BA51-463EEC67B47A}"/>
              </a:ext>
            </a:extLst>
          </p:cNvPr>
          <p:cNvSpPr>
            <a:spLocks noGrp="1"/>
          </p:cNvSpPr>
          <p:nvPr>
            <p:ph type="sldNum" sz="quarter" idx="12"/>
          </p:nvPr>
        </p:nvSpPr>
        <p:spPr>
          <a:xfrm>
            <a:off x="8610600" y="6554470"/>
            <a:ext cx="2743200" cy="365125"/>
          </a:xfrm>
        </p:spPr>
        <p:txBody>
          <a:bodyPr/>
          <a:lstStyle>
            <a:lvl1pPr>
              <a:defRPr>
                <a:solidFill>
                  <a:schemeClr val="bg1"/>
                </a:solidFill>
              </a:defRPr>
            </a:lvl1pPr>
          </a:lstStyle>
          <a:p>
            <a:fld id="{10AFF00E-9DC3-7240-8851-04147A744FC9}" type="slidenum">
              <a:rPr lang="it-IT" smtClean="0"/>
              <a:pPr/>
              <a:t>‹N›</a:t>
            </a:fld>
            <a:endParaRPr lang="it-IT" dirty="0"/>
          </a:p>
        </p:txBody>
      </p:sp>
      <p:sp>
        <p:nvSpPr>
          <p:cNvPr id="18" name="Titolo 1">
            <a:extLst>
              <a:ext uri="{FF2B5EF4-FFF2-40B4-BE49-F238E27FC236}">
                <a16:creationId xmlns:a16="http://schemas.microsoft.com/office/drawing/2014/main" id="{6F12EFDA-FE99-2A41-A92B-346779C2698C}"/>
              </a:ext>
            </a:extLst>
          </p:cNvPr>
          <p:cNvSpPr>
            <a:spLocks noGrp="1"/>
          </p:cNvSpPr>
          <p:nvPr>
            <p:ph type="ctrTitle" idx="4294967295"/>
          </p:nvPr>
        </p:nvSpPr>
        <p:spPr>
          <a:xfrm>
            <a:off x="1813560" y="335280"/>
            <a:ext cx="9296400" cy="594360"/>
          </a:xfrm>
        </p:spPr>
        <p:txBody>
          <a:bodyPr>
            <a:normAutofit fontScale="90000"/>
          </a:bodyPr>
          <a:lstStyle/>
          <a:p>
            <a:r>
              <a:rPr lang="it-IT"/>
              <a:t>Fare clic per modificare lo stile del titolo</a:t>
            </a:r>
            <a:endParaRPr lang="it-IT" dirty="0"/>
          </a:p>
        </p:txBody>
      </p:sp>
    </p:spTree>
    <p:extLst>
      <p:ext uri="{BB962C8B-B14F-4D97-AF65-F5344CB8AC3E}">
        <p14:creationId xmlns:p14="http://schemas.microsoft.com/office/powerpoint/2010/main" val="86896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ue contenuti">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0DB7D30D-6955-7D41-91A4-2E42A69C2535}"/>
              </a:ext>
            </a:extLst>
          </p:cNvPr>
          <p:cNvPicPr>
            <a:picLocks noChangeAspect="1"/>
          </p:cNvPicPr>
          <p:nvPr userDrawn="1"/>
        </p:nvPicPr>
        <p:blipFill>
          <a:blip r:embed="rId2"/>
          <a:stretch>
            <a:fillRect/>
          </a:stretch>
        </p:blipFill>
        <p:spPr>
          <a:xfrm>
            <a:off x="-1793" y="-12358"/>
            <a:ext cx="12181435" cy="6863953"/>
          </a:xfrm>
          <a:prstGeom prst="rect">
            <a:avLst/>
          </a:prstGeom>
        </p:spPr>
      </p:pic>
      <p:pic>
        <p:nvPicPr>
          <p:cNvPr id="9" name="Immagine 8">
            <a:extLst>
              <a:ext uri="{FF2B5EF4-FFF2-40B4-BE49-F238E27FC236}">
                <a16:creationId xmlns:a16="http://schemas.microsoft.com/office/drawing/2014/main" id="{D2022678-3BD4-AC47-947F-ECF26852E0F1}"/>
              </a:ext>
            </a:extLst>
          </p:cNvPr>
          <p:cNvPicPr>
            <a:picLocks noChangeAspect="1"/>
          </p:cNvPicPr>
          <p:nvPr userDrawn="1"/>
        </p:nvPicPr>
        <p:blipFill>
          <a:blip r:embed="rId3"/>
          <a:stretch>
            <a:fillRect/>
          </a:stretch>
        </p:blipFill>
        <p:spPr>
          <a:xfrm>
            <a:off x="195796" y="207963"/>
            <a:ext cx="881743" cy="1255077"/>
          </a:xfrm>
          <a:prstGeom prst="rect">
            <a:avLst/>
          </a:prstGeom>
        </p:spPr>
      </p:pic>
      <p:sp>
        <p:nvSpPr>
          <p:cNvPr id="3" name="Segnaposto contenuto 2">
            <a:extLst>
              <a:ext uri="{FF2B5EF4-FFF2-40B4-BE49-F238E27FC236}">
                <a16:creationId xmlns:a16="http://schemas.microsoft.com/office/drawing/2014/main" id="{CEBCCA6F-A58C-614C-A503-62299087B71D}"/>
              </a:ext>
            </a:extLst>
          </p:cNvPr>
          <p:cNvSpPr>
            <a:spLocks noGrp="1"/>
          </p:cNvSpPr>
          <p:nvPr>
            <p:ph sz="half" idx="1"/>
          </p:nvPr>
        </p:nvSpPr>
        <p:spPr>
          <a:xfrm>
            <a:off x="838200" y="1825625"/>
            <a:ext cx="5181600" cy="4351338"/>
          </a:xfrm>
        </p:spPr>
        <p:txBody>
          <a:bodyPr/>
          <a:lstStyle/>
          <a:p>
            <a:pPr lvl="0"/>
            <a:r>
              <a:rPr lang="it-IT"/>
              <a:t>Fare clic per modificare stili del testo dello schema</a:t>
            </a:r>
          </a:p>
        </p:txBody>
      </p:sp>
      <p:sp>
        <p:nvSpPr>
          <p:cNvPr id="4" name="Segnaposto contenuto 3">
            <a:extLst>
              <a:ext uri="{FF2B5EF4-FFF2-40B4-BE49-F238E27FC236}">
                <a16:creationId xmlns:a16="http://schemas.microsoft.com/office/drawing/2014/main" id="{52945A86-E915-964C-AC8D-43DB06AB18D5}"/>
              </a:ext>
            </a:extLst>
          </p:cNvPr>
          <p:cNvSpPr>
            <a:spLocks noGrp="1"/>
          </p:cNvSpPr>
          <p:nvPr>
            <p:ph sz="half" idx="2"/>
          </p:nvPr>
        </p:nvSpPr>
        <p:spPr>
          <a:xfrm>
            <a:off x="6172200" y="1825625"/>
            <a:ext cx="5181600" cy="4351338"/>
          </a:xfrm>
        </p:spPr>
        <p:txBody>
          <a:bodyPr/>
          <a:lstStyle/>
          <a:p>
            <a:pPr lvl="0"/>
            <a:r>
              <a:rPr lang="it-IT"/>
              <a:t>Fare clic per modificare stili del testo dello schema</a:t>
            </a:r>
          </a:p>
        </p:txBody>
      </p:sp>
      <p:sp>
        <p:nvSpPr>
          <p:cNvPr id="11" name="Segnaposto data 4">
            <a:extLst>
              <a:ext uri="{FF2B5EF4-FFF2-40B4-BE49-F238E27FC236}">
                <a16:creationId xmlns:a16="http://schemas.microsoft.com/office/drawing/2014/main" id="{6C85B609-225A-4244-A6B4-E7C7B0341980}"/>
              </a:ext>
            </a:extLst>
          </p:cNvPr>
          <p:cNvSpPr>
            <a:spLocks noGrp="1"/>
          </p:cNvSpPr>
          <p:nvPr>
            <p:ph type="dt" sz="half" idx="10"/>
          </p:nvPr>
        </p:nvSpPr>
        <p:spPr>
          <a:xfrm>
            <a:off x="838200" y="6554470"/>
            <a:ext cx="2743200" cy="365125"/>
          </a:xfrm>
        </p:spPr>
        <p:txBody>
          <a:bodyPr/>
          <a:lstStyle>
            <a:lvl1pPr>
              <a:defRPr>
                <a:solidFill>
                  <a:schemeClr val="bg1"/>
                </a:solidFill>
              </a:defRPr>
            </a:lvl1pPr>
          </a:lstStyle>
          <a:p>
            <a:fld id="{4A5B12BF-C623-451E-B8F3-040B7E582CCB}" type="datetime1">
              <a:rPr lang="it-IT" smtClean="0"/>
              <a:t>12/12/2022</a:t>
            </a:fld>
            <a:endParaRPr lang="it-IT" dirty="0"/>
          </a:p>
        </p:txBody>
      </p:sp>
      <p:sp>
        <p:nvSpPr>
          <p:cNvPr id="12" name="Segnaposto piè di pagina 5">
            <a:extLst>
              <a:ext uri="{FF2B5EF4-FFF2-40B4-BE49-F238E27FC236}">
                <a16:creationId xmlns:a16="http://schemas.microsoft.com/office/drawing/2014/main" id="{194E8DE8-B79C-2945-8375-A822EC4F448D}"/>
              </a:ext>
            </a:extLst>
          </p:cNvPr>
          <p:cNvSpPr>
            <a:spLocks noGrp="1"/>
          </p:cNvSpPr>
          <p:nvPr>
            <p:ph type="ftr" sz="quarter" idx="11"/>
          </p:nvPr>
        </p:nvSpPr>
        <p:spPr>
          <a:xfrm>
            <a:off x="4038600" y="6554470"/>
            <a:ext cx="4114800" cy="365125"/>
          </a:xfrm>
        </p:spPr>
        <p:txBody>
          <a:bodyPr/>
          <a:lstStyle>
            <a:lvl1pPr>
              <a:defRPr>
                <a:solidFill>
                  <a:schemeClr val="bg1"/>
                </a:solidFill>
              </a:defRPr>
            </a:lvl1pPr>
          </a:lstStyle>
          <a:p>
            <a:r>
              <a:rPr lang="it-IT" dirty="0"/>
              <a:t>Direzione Regionale Emila Romagna </a:t>
            </a:r>
          </a:p>
        </p:txBody>
      </p:sp>
      <p:sp>
        <p:nvSpPr>
          <p:cNvPr id="13" name="Segnaposto numero diapositiva 6">
            <a:extLst>
              <a:ext uri="{FF2B5EF4-FFF2-40B4-BE49-F238E27FC236}">
                <a16:creationId xmlns:a16="http://schemas.microsoft.com/office/drawing/2014/main" id="{BA6FF12E-AEFE-944E-84E9-ECD5D6E0A464}"/>
              </a:ext>
            </a:extLst>
          </p:cNvPr>
          <p:cNvSpPr>
            <a:spLocks noGrp="1"/>
          </p:cNvSpPr>
          <p:nvPr>
            <p:ph type="sldNum" sz="quarter" idx="12"/>
          </p:nvPr>
        </p:nvSpPr>
        <p:spPr>
          <a:xfrm>
            <a:off x="8610600" y="6554470"/>
            <a:ext cx="2743200" cy="365125"/>
          </a:xfrm>
        </p:spPr>
        <p:txBody>
          <a:bodyPr/>
          <a:lstStyle>
            <a:lvl1pPr>
              <a:defRPr>
                <a:solidFill>
                  <a:schemeClr val="bg1"/>
                </a:solidFill>
              </a:defRPr>
            </a:lvl1pPr>
          </a:lstStyle>
          <a:p>
            <a:fld id="{10AFF00E-9DC3-7240-8851-04147A744FC9}" type="slidenum">
              <a:rPr lang="it-IT" smtClean="0"/>
              <a:pPr/>
              <a:t>‹N›</a:t>
            </a:fld>
            <a:endParaRPr lang="it-IT" dirty="0"/>
          </a:p>
        </p:txBody>
      </p:sp>
      <p:sp>
        <p:nvSpPr>
          <p:cNvPr id="14" name="Titolo 1">
            <a:extLst>
              <a:ext uri="{FF2B5EF4-FFF2-40B4-BE49-F238E27FC236}">
                <a16:creationId xmlns:a16="http://schemas.microsoft.com/office/drawing/2014/main" id="{1C65656B-0F24-B94C-9618-C11713D37E4A}"/>
              </a:ext>
            </a:extLst>
          </p:cNvPr>
          <p:cNvSpPr>
            <a:spLocks noGrp="1"/>
          </p:cNvSpPr>
          <p:nvPr>
            <p:ph type="ctrTitle" idx="4294967295"/>
          </p:nvPr>
        </p:nvSpPr>
        <p:spPr>
          <a:xfrm>
            <a:off x="1813560" y="335280"/>
            <a:ext cx="9296400" cy="594360"/>
          </a:xfrm>
        </p:spPr>
        <p:txBody>
          <a:bodyPr>
            <a:normAutofit fontScale="90000"/>
          </a:bodyPr>
          <a:lstStyle/>
          <a:p>
            <a:r>
              <a:rPr lang="it-IT"/>
              <a:t>Fare clic per modificare lo stile del titolo</a:t>
            </a:r>
            <a:endParaRPr lang="it-IT" dirty="0"/>
          </a:p>
        </p:txBody>
      </p:sp>
    </p:spTree>
    <p:extLst>
      <p:ext uri="{BB962C8B-B14F-4D97-AF65-F5344CB8AC3E}">
        <p14:creationId xmlns:p14="http://schemas.microsoft.com/office/powerpoint/2010/main" val="10583774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fronto">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3F8E0840-25C1-594B-AD82-865D467A2388}"/>
              </a:ext>
            </a:extLst>
          </p:cNvPr>
          <p:cNvSpPr>
            <a:spLocks noGrp="1"/>
          </p:cNvSpPr>
          <p:nvPr>
            <p:ph sz="half" idx="2"/>
          </p:nvPr>
        </p:nvSpPr>
        <p:spPr>
          <a:xfrm>
            <a:off x="839788" y="2505075"/>
            <a:ext cx="5157787" cy="3684588"/>
          </a:xfrm>
        </p:spPr>
        <p:txBody>
          <a:bodyPr/>
          <a:lstStyle/>
          <a:p>
            <a:pPr lvl="0"/>
            <a:r>
              <a:rPr lang="it-IT"/>
              <a:t>Fare clic per modificare stili del testo dello schema</a:t>
            </a:r>
          </a:p>
        </p:txBody>
      </p:sp>
      <p:sp>
        <p:nvSpPr>
          <p:cNvPr id="6" name="Segnaposto contenuto 5">
            <a:extLst>
              <a:ext uri="{FF2B5EF4-FFF2-40B4-BE49-F238E27FC236}">
                <a16:creationId xmlns:a16="http://schemas.microsoft.com/office/drawing/2014/main" id="{ABD459A0-FEDF-1340-93DB-17D470C29F15}"/>
              </a:ext>
            </a:extLst>
          </p:cNvPr>
          <p:cNvSpPr>
            <a:spLocks noGrp="1"/>
          </p:cNvSpPr>
          <p:nvPr>
            <p:ph sz="quarter" idx="4"/>
          </p:nvPr>
        </p:nvSpPr>
        <p:spPr>
          <a:xfrm>
            <a:off x="6172200" y="2505075"/>
            <a:ext cx="5183188" cy="3684588"/>
          </a:xfrm>
        </p:spPr>
        <p:txBody>
          <a:bodyPr/>
          <a:lstStyle/>
          <a:p>
            <a:pPr lvl="0"/>
            <a:r>
              <a:rPr lang="it-IT"/>
              <a:t>Fare clic per modificare stili del testo dello schema</a:t>
            </a:r>
          </a:p>
        </p:txBody>
      </p:sp>
      <p:sp>
        <p:nvSpPr>
          <p:cNvPr id="7" name="Segnaposto data 6">
            <a:extLst>
              <a:ext uri="{FF2B5EF4-FFF2-40B4-BE49-F238E27FC236}">
                <a16:creationId xmlns:a16="http://schemas.microsoft.com/office/drawing/2014/main" id="{D852BFD8-D410-334C-B496-B03988C84A9D}"/>
              </a:ext>
            </a:extLst>
          </p:cNvPr>
          <p:cNvSpPr>
            <a:spLocks noGrp="1"/>
          </p:cNvSpPr>
          <p:nvPr>
            <p:ph type="dt" sz="half" idx="10"/>
          </p:nvPr>
        </p:nvSpPr>
        <p:spPr/>
        <p:txBody>
          <a:bodyPr/>
          <a:lstStyle/>
          <a:p>
            <a:fld id="{0641E60F-3A30-49FA-A30A-E8E003B0750F}" type="datetime1">
              <a:rPr lang="it-IT" smtClean="0"/>
              <a:t>12/12/2022</a:t>
            </a:fld>
            <a:endParaRPr lang="it-IT" dirty="0"/>
          </a:p>
        </p:txBody>
      </p:sp>
      <p:sp>
        <p:nvSpPr>
          <p:cNvPr id="8" name="Segnaposto piè di pagina 7">
            <a:extLst>
              <a:ext uri="{FF2B5EF4-FFF2-40B4-BE49-F238E27FC236}">
                <a16:creationId xmlns:a16="http://schemas.microsoft.com/office/drawing/2014/main" id="{FD5AD4E1-ACC6-F747-A3FB-C6CEEF5E8AC5}"/>
              </a:ext>
            </a:extLst>
          </p:cNvPr>
          <p:cNvSpPr>
            <a:spLocks noGrp="1"/>
          </p:cNvSpPr>
          <p:nvPr>
            <p:ph type="ftr" sz="quarter" idx="11"/>
          </p:nvPr>
        </p:nvSpPr>
        <p:spPr/>
        <p:txBody>
          <a:bodyPr/>
          <a:lstStyle/>
          <a:p>
            <a:r>
              <a:rPr lang="it-IT" dirty="0"/>
              <a:t>Direzione Regionale Emila Romagna </a:t>
            </a:r>
          </a:p>
        </p:txBody>
      </p:sp>
      <p:sp>
        <p:nvSpPr>
          <p:cNvPr id="9" name="Segnaposto numero diapositiva 8">
            <a:extLst>
              <a:ext uri="{FF2B5EF4-FFF2-40B4-BE49-F238E27FC236}">
                <a16:creationId xmlns:a16="http://schemas.microsoft.com/office/drawing/2014/main" id="{E7C58421-BBB2-ED4C-A167-F67BC3D2E3F6}"/>
              </a:ext>
            </a:extLst>
          </p:cNvPr>
          <p:cNvSpPr>
            <a:spLocks noGrp="1"/>
          </p:cNvSpPr>
          <p:nvPr>
            <p:ph type="sldNum" sz="quarter" idx="12"/>
          </p:nvPr>
        </p:nvSpPr>
        <p:spPr/>
        <p:txBody>
          <a:bodyPr/>
          <a:lstStyle/>
          <a:p>
            <a:fld id="{10AFF00E-9DC3-7240-8851-04147A744FC9}" type="slidenum">
              <a:rPr lang="it-IT" smtClean="0"/>
              <a:t>‹N›</a:t>
            </a:fld>
            <a:endParaRPr lang="it-IT" dirty="0"/>
          </a:p>
        </p:txBody>
      </p:sp>
    </p:spTree>
    <p:extLst>
      <p:ext uri="{BB962C8B-B14F-4D97-AF65-F5344CB8AC3E}">
        <p14:creationId xmlns:p14="http://schemas.microsoft.com/office/powerpoint/2010/main" val="19198628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5FB4BF26-22B7-8449-8C2A-4DAB5A4A877D}"/>
              </a:ext>
            </a:extLst>
          </p:cNvPr>
          <p:cNvPicPr>
            <a:picLocks noChangeAspect="1"/>
          </p:cNvPicPr>
          <p:nvPr userDrawn="1"/>
        </p:nvPicPr>
        <p:blipFill>
          <a:blip r:embed="rId2"/>
          <a:stretch>
            <a:fillRect/>
          </a:stretch>
        </p:blipFill>
        <p:spPr>
          <a:xfrm>
            <a:off x="0" y="-5953"/>
            <a:ext cx="12370760" cy="6970633"/>
          </a:xfrm>
          <a:prstGeom prst="rect">
            <a:avLst/>
          </a:prstGeom>
        </p:spPr>
      </p:pic>
      <p:sp>
        <p:nvSpPr>
          <p:cNvPr id="2" name="Titolo 1">
            <a:extLst>
              <a:ext uri="{FF2B5EF4-FFF2-40B4-BE49-F238E27FC236}">
                <a16:creationId xmlns:a16="http://schemas.microsoft.com/office/drawing/2014/main" id="{474DED1C-401D-D040-9A15-7A7D4946ED35}"/>
              </a:ext>
            </a:extLst>
          </p:cNvPr>
          <p:cNvSpPr>
            <a:spLocks noGrp="1"/>
          </p:cNvSpPr>
          <p:nvPr>
            <p:ph type="title"/>
          </p:nvPr>
        </p:nvSpPr>
        <p:spPr>
          <a:xfrm>
            <a:off x="2552700" y="3299618"/>
            <a:ext cx="7086600" cy="1325563"/>
          </a:xfrm>
          <a:ln>
            <a:solidFill>
              <a:schemeClr val="bg1"/>
            </a:solidFill>
          </a:ln>
        </p:spPr>
        <p:txBody>
          <a:bodyPr/>
          <a:lstStyle>
            <a:lvl1pPr algn="ctr">
              <a:defRPr b="0">
                <a:solidFill>
                  <a:schemeClr val="bg1"/>
                </a:solidFill>
                <a:latin typeface="+mn-lt"/>
              </a:defRPr>
            </a:lvl1pPr>
          </a:lstStyle>
          <a:p>
            <a:r>
              <a:rPr lang="it-IT"/>
              <a:t>Fare clic per modificare lo stile del titolo</a:t>
            </a:r>
            <a:endParaRPr lang="it-IT" dirty="0"/>
          </a:p>
        </p:txBody>
      </p:sp>
      <p:sp>
        <p:nvSpPr>
          <p:cNvPr id="3" name="Segnaposto data 2">
            <a:extLst>
              <a:ext uri="{FF2B5EF4-FFF2-40B4-BE49-F238E27FC236}">
                <a16:creationId xmlns:a16="http://schemas.microsoft.com/office/drawing/2014/main" id="{FA20F820-DE29-2849-A1AE-C7388DF428D5}"/>
              </a:ext>
            </a:extLst>
          </p:cNvPr>
          <p:cNvSpPr>
            <a:spLocks noGrp="1"/>
          </p:cNvSpPr>
          <p:nvPr>
            <p:ph type="dt" sz="half" idx="10"/>
          </p:nvPr>
        </p:nvSpPr>
        <p:spPr/>
        <p:txBody>
          <a:bodyPr/>
          <a:lstStyle>
            <a:lvl1pPr>
              <a:defRPr>
                <a:solidFill>
                  <a:schemeClr val="bg1"/>
                </a:solidFill>
              </a:defRPr>
            </a:lvl1pPr>
          </a:lstStyle>
          <a:p>
            <a:fld id="{1C6D546C-EA24-4C0C-A270-52BC0FE58CE8}" type="datetime1">
              <a:rPr lang="it-IT" smtClean="0"/>
              <a:t>12/12/2022</a:t>
            </a:fld>
            <a:endParaRPr lang="it-IT" dirty="0"/>
          </a:p>
        </p:txBody>
      </p:sp>
      <p:sp>
        <p:nvSpPr>
          <p:cNvPr id="4" name="Segnaposto piè di pagina 3">
            <a:extLst>
              <a:ext uri="{FF2B5EF4-FFF2-40B4-BE49-F238E27FC236}">
                <a16:creationId xmlns:a16="http://schemas.microsoft.com/office/drawing/2014/main" id="{6DF758F4-0DB7-D343-8756-19FA84251A5D}"/>
              </a:ext>
            </a:extLst>
          </p:cNvPr>
          <p:cNvSpPr>
            <a:spLocks noGrp="1"/>
          </p:cNvSpPr>
          <p:nvPr>
            <p:ph type="ftr" sz="quarter" idx="11"/>
          </p:nvPr>
        </p:nvSpPr>
        <p:spPr/>
        <p:txBody>
          <a:bodyPr/>
          <a:lstStyle>
            <a:lvl1pPr>
              <a:defRPr>
                <a:solidFill>
                  <a:schemeClr val="bg1"/>
                </a:solidFill>
              </a:defRPr>
            </a:lvl1pPr>
          </a:lstStyle>
          <a:p>
            <a:r>
              <a:rPr lang="it-IT" dirty="0"/>
              <a:t>Direzione Regionale Emila Romagna </a:t>
            </a:r>
          </a:p>
        </p:txBody>
      </p:sp>
      <p:sp>
        <p:nvSpPr>
          <p:cNvPr id="5" name="Segnaposto numero diapositiva 4">
            <a:extLst>
              <a:ext uri="{FF2B5EF4-FFF2-40B4-BE49-F238E27FC236}">
                <a16:creationId xmlns:a16="http://schemas.microsoft.com/office/drawing/2014/main" id="{A0C6F60F-D52E-644F-94B8-6EB08E7A8BC1}"/>
              </a:ext>
            </a:extLst>
          </p:cNvPr>
          <p:cNvSpPr>
            <a:spLocks noGrp="1"/>
          </p:cNvSpPr>
          <p:nvPr>
            <p:ph type="sldNum" sz="quarter" idx="12"/>
          </p:nvPr>
        </p:nvSpPr>
        <p:spPr/>
        <p:txBody>
          <a:bodyPr/>
          <a:lstStyle>
            <a:lvl1pPr>
              <a:defRPr>
                <a:solidFill>
                  <a:schemeClr val="bg1"/>
                </a:solidFill>
              </a:defRPr>
            </a:lvl1pPr>
          </a:lstStyle>
          <a:p>
            <a:fld id="{10AFF00E-9DC3-7240-8851-04147A744FC9}" type="slidenum">
              <a:rPr lang="it-IT" smtClean="0"/>
              <a:pPr/>
              <a:t>‹N›</a:t>
            </a:fld>
            <a:endParaRPr lang="it-IT" dirty="0"/>
          </a:p>
        </p:txBody>
      </p:sp>
      <p:pic>
        <p:nvPicPr>
          <p:cNvPr id="8" name="Immagine 7">
            <a:extLst>
              <a:ext uri="{FF2B5EF4-FFF2-40B4-BE49-F238E27FC236}">
                <a16:creationId xmlns:a16="http://schemas.microsoft.com/office/drawing/2014/main" id="{44A98379-E07C-C74F-AF3A-74F142202573}"/>
              </a:ext>
            </a:extLst>
          </p:cNvPr>
          <p:cNvPicPr>
            <a:picLocks noChangeAspect="1"/>
          </p:cNvPicPr>
          <p:nvPr userDrawn="1"/>
        </p:nvPicPr>
        <p:blipFill>
          <a:blip r:embed="rId3"/>
          <a:stretch>
            <a:fillRect/>
          </a:stretch>
        </p:blipFill>
        <p:spPr>
          <a:xfrm>
            <a:off x="5441768" y="634683"/>
            <a:ext cx="1293223" cy="1840780"/>
          </a:xfrm>
          <a:prstGeom prst="rect">
            <a:avLst/>
          </a:prstGeom>
        </p:spPr>
      </p:pic>
    </p:spTree>
    <p:extLst>
      <p:ext uri="{BB962C8B-B14F-4D97-AF65-F5344CB8AC3E}">
        <p14:creationId xmlns:p14="http://schemas.microsoft.com/office/powerpoint/2010/main" val="83428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Layout personalizzato">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8F90BF87-B715-D24B-9832-44BD69510943}"/>
              </a:ext>
            </a:extLst>
          </p:cNvPr>
          <p:cNvPicPr>
            <a:picLocks noChangeAspect="1"/>
          </p:cNvPicPr>
          <p:nvPr/>
        </p:nvPicPr>
        <p:blipFill>
          <a:blip r:embed="rId2"/>
          <a:stretch>
            <a:fillRect/>
          </a:stretch>
        </p:blipFill>
        <p:spPr>
          <a:xfrm>
            <a:off x="-1793" y="-12358"/>
            <a:ext cx="12181435" cy="6863953"/>
          </a:xfrm>
          <a:prstGeom prst="rect">
            <a:avLst/>
          </a:prstGeom>
        </p:spPr>
      </p:pic>
      <p:pic>
        <p:nvPicPr>
          <p:cNvPr id="7" name="Immagine 6">
            <a:extLst>
              <a:ext uri="{FF2B5EF4-FFF2-40B4-BE49-F238E27FC236}">
                <a16:creationId xmlns:a16="http://schemas.microsoft.com/office/drawing/2014/main" id="{4D7B7942-FB14-BC46-A96D-4526CE5D19DA}"/>
              </a:ext>
            </a:extLst>
          </p:cNvPr>
          <p:cNvPicPr>
            <a:picLocks noChangeAspect="1"/>
          </p:cNvPicPr>
          <p:nvPr/>
        </p:nvPicPr>
        <p:blipFill>
          <a:blip r:embed="rId3"/>
          <a:stretch>
            <a:fillRect/>
          </a:stretch>
        </p:blipFill>
        <p:spPr>
          <a:xfrm>
            <a:off x="195796" y="207963"/>
            <a:ext cx="881743" cy="1255077"/>
          </a:xfrm>
          <a:prstGeom prst="rect">
            <a:avLst/>
          </a:prstGeom>
        </p:spPr>
      </p:pic>
      <p:sp>
        <p:nvSpPr>
          <p:cNvPr id="9" name="Segnaposto data 4">
            <a:extLst>
              <a:ext uri="{FF2B5EF4-FFF2-40B4-BE49-F238E27FC236}">
                <a16:creationId xmlns:a16="http://schemas.microsoft.com/office/drawing/2014/main" id="{1D463063-3CCD-514C-8EE3-8FFD0DA0DA91}"/>
              </a:ext>
            </a:extLst>
          </p:cNvPr>
          <p:cNvSpPr>
            <a:spLocks noGrp="1"/>
          </p:cNvSpPr>
          <p:nvPr>
            <p:ph type="dt" sz="half" idx="10"/>
          </p:nvPr>
        </p:nvSpPr>
        <p:spPr>
          <a:xfrm>
            <a:off x="838200" y="6554470"/>
            <a:ext cx="2743200" cy="365125"/>
          </a:xfrm>
        </p:spPr>
        <p:txBody>
          <a:bodyPr/>
          <a:lstStyle>
            <a:lvl1pPr>
              <a:defRPr>
                <a:solidFill>
                  <a:schemeClr val="bg1"/>
                </a:solidFill>
              </a:defRPr>
            </a:lvl1pPr>
          </a:lstStyle>
          <a:p>
            <a:fld id="{B61BEF0D-F0BB-DE4B-95CE-6DB70DBA9567}" type="datetimeFigureOut">
              <a:rPr lang="en-US" smtClean="0"/>
              <a:pPr/>
              <a:t>12/12/2022</a:t>
            </a:fld>
            <a:endParaRPr lang="en-US" dirty="0"/>
          </a:p>
        </p:txBody>
      </p:sp>
      <p:sp>
        <p:nvSpPr>
          <p:cNvPr id="10" name="Segnaposto piè di pagina 5">
            <a:extLst>
              <a:ext uri="{FF2B5EF4-FFF2-40B4-BE49-F238E27FC236}">
                <a16:creationId xmlns:a16="http://schemas.microsoft.com/office/drawing/2014/main" id="{38B10A8C-5972-B549-A84F-E437B1DE3769}"/>
              </a:ext>
            </a:extLst>
          </p:cNvPr>
          <p:cNvSpPr>
            <a:spLocks noGrp="1"/>
          </p:cNvSpPr>
          <p:nvPr>
            <p:ph type="ftr" sz="quarter" idx="11"/>
          </p:nvPr>
        </p:nvSpPr>
        <p:spPr>
          <a:xfrm>
            <a:off x="4038600" y="6554470"/>
            <a:ext cx="4114800" cy="365125"/>
          </a:xfrm>
        </p:spPr>
        <p:txBody>
          <a:bodyPr/>
          <a:lstStyle>
            <a:lvl1pPr>
              <a:defRPr>
                <a:solidFill>
                  <a:schemeClr val="bg1"/>
                </a:solidFill>
              </a:defRPr>
            </a:lvl1pPr>
          </a:lstStyle>
          <a:p>
            <a:endParaRPr lang="en-US" dirty="0"/>
          </a:p>
        </p:txBody>
      </p:sp>
      <p:sp>
        <p:nvSpPr>
          <p:cNvPr id="11" name="Segnaposto numero diapositiva 6">
            <a:extLst>
              <a:ext uri="{FF2B5EF4-FFF2-40B4-BE49-F238E27FC236}">
                <a16:creationId xmlns:a16="http://schemas.microsoft.com/office/drawing/2014/main" id="{74112D47-E7C0-A749-B46F-1C09AB6ED3E9}"/>
              </a:ext>
            </a:extLst>
          </p:cNvPr>
          <p:cNvSpPr>
            <a:spLocks noGrp="1"/>
          </p:cNvSpPr>
          <p:nvPr>
            <p:ph type="sldNum" sz="quarter" idx="12"/>
          </p:nvPr>
        </p:nvSpPr>
        <p:spPr>
          <a:xfrm>
            <a:off x="8610600" y="6554470"/>
            <a:ext cx="2743200" cy="365125"/>
          </a:xfrm>
        </p:spPr>
        <p:txBody>
          <a:bodyPr/>
          <a:lstStyle>
            <a:lvl1pPr>
              <a:defRPr>
                <a:solidFill>
                  <a:schemeClr val="bg1"/>
                </a:solidFill>
              </a:defRPr>
            </a:lvl1pPr>
          </a:lstStyle>
          <a:p>
            <a:fld id="{D57F1E4F-1CFF-5643-939E-217C01CDF565}" type="slidenum">
              <a:rPr lang="en-US" smtClean="0"/>
              <a:pPr/>
              <a:t>‹N›</a:t>
            </a:fld>
            <a:endParaRPr lang="en-US" dirty="0"/>
          </a:p>
        </p:txBody>
      </p:sp>
      <p:sp>
        <p:nvSpPr>
          <p:cNvPr id="12" name="Titolo 1">
            <a:extLst>
              <a:ext uri="{FF2B5EF4-FFF2-40B4-BE49-F238E27FC236}">
                <a16:creationId xmlns:a16="http://schemas.microsoft.com/office/drawing/2014/main" id="{5A3968D5-EE06-8141-84EB-44EDECCE818C}"/>
              </a:ext>
            </a:extLst>
          </p:cNvPr>
          <p:cNvSpPr>
            <a:spLocks noGrp="1"/>
          </p:cNvSpPr>
          <p:nvPr>
            <p:ph type="ctrTitle" idx="4294967295"/>
          </p:nvPr>
        </p:nvSpPr>
        <p:spPr>
          <a:xfrm>
            <a:off x="1813560" y="335280"/>
            <a:ext cx="9296400" cy="594360"/>
          </a:xfrm>
        </p:spPr>
        <p:txBody>
          <a:bodyPr>
            <a:normAutofit fontScale="90000"/>
          </a:bodyPr>
          <a:lstStyle/>
          <a:p>
            <a:r>
              <a:rPr lang="it-IT"/>
              <a:t>Fare clic per modificare lo stile del titolo dello schema</a:t>
            </a:r>
            <a:endParaRPr lang="it-IT" dirty="0"/>
          </a:p>
        </p:txBody>
      </p:sp>
    </p:spTree>
    <p:extLst>
      <p:ext uri="{BB962C8B-B14F-4D97-AF65-F5344CB8AC3E}">
        <p14:creationId xmlns:p14="http://schemas.microsoft.com/office/powerpoint/2010/main" val="27844415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449CBDC-F885-EB41-8ABA-C9E9E9ABAA49}"/>
              </a:ext>
            </a:extLst>
          </p:cNvPr>
          <p:cNvSpPr>
            <a:spLocks noGrp="1"/>
          </p:cNvSpPr>
          <p:nvPr>
            <p:ph type="dt" sz="half" idx="10"/>
          </p:nvPr>
        </p:nvSpPr>
        <p:spPr/>
        <p:txBody>
          <a:bodyPr/>
          <a:lstStyle/>
          <a:p>
            <a:fld id="{7552791A-B49E-4023-9E9C-5C15A8E4A5FB}" type="datetime1">
              <a:rPr lang="it-IT" smtClean="0"/>
              <a:t>12/12/2022</a:t>
            </a:fld>
            <a:endParaRPr lang="it-IT" dirty="0"/>
          </a:p>
        </p:txBody>
      </p:sp>
      <p:sp>
        <p:nvSpPr>
          <p:cNvPr id="3" name="Segnaposto piè di pagina 2">
            <a:extLst>
              <a:ext uri="{FF2B5EF4-FFF2-40B4-BE49-F238E27FC236}">
                <a16:creationId xmlns:a16="http://schemas.microsoft.com/office/drawing/2014/main" id="{A49CBAF5-5E48-F844-A174-5DD0602B4433}"/>
              </a:ext>
            </a:extLst>
          </p:cNvPr>
          <p:cNvSpPr>
            <a:spLocks noGrp="1"/>
          </p:cNvSpPr>
          <p:nvPr>
            <p:ph type="ftr" sz="quarter" idx="11"/>
          </p:nvPr>
        </p:nvSpPr>
        <p:spPr/>
        <p:txBody>
          <a:bodyPr/>
          <a:lstStyle/>
          <a:p>
            <a:r>
              <a:rPr lang="it-IT" dirty="0"/>
              <a:t>Direzione Regionale Emila Romagna </a:t>
            </a:r>
          </a:p>
        </p:txBody>
      </p:sp>
      <p:sp>
        <p:nvSpPr>
          <p:cNvPr id="4" name="Segnaposto numero diapositiva 3">
            <a:extLst>
              <a:ext uri="{FF2B5EF4-FFF2-40B4-BE49-F238E27FC236}">
                <a16:creationId xmlns:a16="http://schemas.microsoft.com/office/drawing/2014/main" id="{3ADDDFD9-7D2E-3F43-854D-434051DE0875}"/>
              </a:ext>
            </a:extLst>
          </p:cNvPr>
          <p:cNvSpPr>
            <a:spLocks noGrp="1"/>
          </p:cNvSpPr>
          <p:nvPr>
            <p:ph type="sldNum" sz="quarter" idx="12"/>
          </p:nvPr>
        </p:nvSpPr>
        <p:spPr/>
        <p:txBody>
          <a:bodyPr/>
          <a:lstStyle/>
          <a:p>
            <a:fld id="{10AFF00E-9DC3-7240-8851-04147A744FC9}" type="slidenum">
              <a:rPr lang="it-IT" smtClean="0"/>
              <a:t>‹N›</a:t>
            </a:fld>
            <a:endParaRPr lang="it-IT" dirty="0"/>
          </a:p>
        </p:txBody>
      </p:sp>
      <p:pic>
        <p:nvPicPr>
          <p:cNvPr id="6" name="Immagine 5">
            <a:extLst>
              <a:ext uri="{FF2B5EF4-FFF2-40B4-BE49-F238E27FC236}">
                <a16:creationId xmlns:a16="http://schemas.microsoft.com/office/drawing/2014/main" id="{61889494-DBF9-4B45-8D92-457EE5964EE9}"/>
              </a:ext>
            </a:extLst>
          </p:cNvPr>
          <p:cNvPicPr>
            <a:picLocks noChangeAspect="1"/>
          </p:cNvPicPr>
          <p:nvPr userDrawn="1"/>
        </p:nvPicPr>
        <p:blipFill>
          <a:blip r:embed="rId2"/>
          <a:stretch>
            <a:fillRect/>
          </a:stretch>
        </p:blipFill>
        <p:spPr>
          <a:xfrm>
            <a:off x="10565" y="0"/>
            <a:ext cx="12170870" cy="6858000"/>
          </a:xfrm>
          <a:prstGeom prst="rect">
            <a:avLst/>
          </a:prstGeom>
        </p:spPr>
      </p:pic>
      <p:sp>
        <p:nvSpPr>
          <p:cNvPr id="7" name="Titolo 1">
            <a:extLst>
              <a:ext uri="{FF2B5EF4-FFF2-40B4-BE49-F238E27FC236}">
                <a16:creationId xmlns:a16="http://schemas.microsoft.com/office/drawing/2014/main" id="{971303D1-D763-AA46-9CA1-58E3DFBBA13A}"/>
              </a:ext>
            </a:extLst>
          </p:cNvPr>
          <p:cNvSpPr>
            <a:spLocks noGrp="1"/>
          </p:cNvSpPr>
          <p:nvPr>
            <p:ph type="ctrTitle" idx="4294967295"/>
          </p:nvPr>
        </p:nvSpPr>
        <p:spPr>
          <a:xfrm>
            <a:off x="1813560" y="335280"/>
            <a:ext cx="9296400" cy="594360"/>
          </a:xfrm>
        </p:spPr>
        <p:txBody>
          <a:bodyPr>
            <a:normAutofit fontScale="90000"/>
          </a:bodyPr>
          <a:lstStyle/>
          <a:p>
            <a:r>
              <a:rPr lang="it-IT"/>
              <a:t>Fare clic per modificare lo stile del titolo</a:t>
            </a:r>
            <a:endParaRPr lang="it-IT" dirty="0"/>
          </a:p>
        </p:txBody>
      </p:sp>
    </p:spTree>
    <p:extLst>
      <p:ext uri="{BB962C8B-B14F-4D97-AF65-F5344CB8AC3E}">
        <p14:creationId xmlns:p14="http://schemas.microsoft.com/office/powerpoint/2010/main" val="905647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uto con didascalia">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73465FA1-8317-5A4C-8190-0DD7306018B3}"/>
              </a:ext>
            </a:extLst>
          </p:cNvPr>
          <p:cNvPicPr>
            <a:picLocks noChangeAspect="1"/>
          </p:cNvPicPr>
          <p:nvPr userDrawn="1"/>
        </p:nvPicPr>
        <p:blipFill>
          <a:blip r:embed="rId2"/>
          <a:stretch>
            <a:fillRect/>
          </a:stretch>
        </p:blipFill>
        <p:spPr>
          <a:xfrm>
            <a:off x="-1793" y="-12358"/>
            <a:ext cx="12181434" cy="6863953"/>
          </a:xfrm>
          <a:prstGeom prst="rect">
            <a:avLst/>
          </a:prstGeom>
        </p:spPr>
      </p:pic>
      <p:pic>
        <p:nvPicPr>
          <p:cNvPr id="9" name="Immagine 8">
            <a:extLst>
              <a:ext uri="{FF2B5EF4-FFF2-40B4-BE49-F238E27FC236}">
                <a16:creationId xmlns:a16="http://schemas.microsoft.com/office/drawing/2014/main" id="{4461A619-15FE-144E-A798-636778275E82}"/>
              </a:ext>
            </a:extLst>
          </p:cNvPr>
          <p:cNvPicPr>
            <a:picLocks noChangeAspect="1"/>
          </p:cNvPicPr>
          <p:nvPr userDrawn="1"/>
        </p:nvPicPr>
        <p:blipFill>
          <a:blip r:embed="rId3"/>
          <a:stretch>
            <a:fillRect/>
          </a:stretch>
        </p:blipFill>
        <p:spPr>
          <a:xfrm>
            <a:off x="195796" y="207963"/>
            <a:ext cx="881743" cy="1255077"/>
          </a:xfrm>
          <a:prstGeom prst="rect">
            <a:avLst/>
          </a:prstGeom>
        </p:spPr>
      </p:pic>
      <p:sp>
        <p:nvSpPr>
          <p:cNvPr id="3" name="Segnaposto contenuto 2">
            <a:extLst>
              <a:ext uri="{FF2B5EF4-FFF2-40B4-BE49-F238E27FC236}">
                <a16:creationId xmlns:a16="http://schemas.microsoft.com/office/drawing/2014/main" id="{B04001D3-3B6E-3F44-BBBA-CA263BAF0E25}"/>
              </a:ext>
            </a:extLst>
          </p:cNvPr>
          <p:cNvSpPr>
            <a:spLocks noGrp="1"/>
          </p:cNvSpPr>
          <p:nvPr>
            <p:ph idx="1"/>
          </p:nvPr>
        </p:nvSpPr>
        <p:spPr>
          <a:xfrm>
            <a:off x="5183188" y="2057400"/>
            <a:ext cx="617220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p:txBody>
      </p:sp>
      <p:sp>
        <p:nvSpPr>
          <p:cNvPr id="4" name="Segnaposto testo 3">
            <a:extLst>
              <a:ext uri="{FF2B5EF4-FFF2-40B4-BE49-F238E27FC236}">
                <a16:creationId xmlns:a16="http://schemas.microsoft.com/office/drawing/2014/main" id="{CCF24518-9971-F34F-A5C9-8024C9CCE0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11" name="Segnaposto data 4">
            <a:extLst>
              <a:ext uri="{FF2B5EF4-FFF2-40B4-BE49-F238E27FC236}">
                <a16:creationId xmlns:a16="http://schemas.microsoft.com/office/drawing/2014/main" id="{64489DCB-DEF7-4D4E-BD25-8E7C81D851AC}"/>
              </a:ext>
            </a:extLst>
          </p:cNvPr>
          <p:cNvSpPr>
            <a:spLocks noGrp="1"/>
          </p:cNvSpPr>
          <p:nvPr>
            <p:ph type="dt" sz="half" idx="10"/>
          </p:nvPr>
        </p:nvSpPr>
        <p:spPr>
          <a:xfrm>
            <a:off x="838200" y="6554470"/>
            <a:ext cx="2743200" cy="365125"/>
          </a:xfrm>
        </p:spPr>
        <p:txBody>
          <a:bodyPr/>
          <a:lstStyle>
            <a:lvl1pPr>
              <a:defRPr>
                <a:solidFill>
                  <a:schemeClr val="bg1"/>
                </a:solidFill>
              </a:defRPr>
            </a:lvl1pPr>
          </a:lstStyle>
          <a:p>
            <a:fld id="{53771AC8-B444-4B1D-8DE7-D4FBCD2ECA6E}" type="datetime1">
              <a:rPr lang="it-IT" smtClean="0"/>
              <a:t>12/12/2022</a:t>
            </a:fld>
            <a:endParaRPr lang="it-IT" dirty="0"/>
          </a:p>
        </p:txBody>
      </p:sp>
      <p:sp>
        <p:nvSpPr>
          <p:cNvPr id="12" name="Segnaposto piè di pagina 5">
            <a:extLst>
              <a:ext uri="{FF2B5EF4-FFF2-40B4-BE49-F238E27FC236}">
                <a16:creationId xmlns:a16="http://schemas.microsoft.com/office/drawing/2014/main" id="{26E9D950-3512-BD4F-92ED-57301D0D788B}"/>
              </a:ext>
            </a:extLst>
          </p:cNvPr>
          <p:cNvSpPr>
            <a:spLocks noGrp="1"/>
          </p:cNvSpPr>
          <p:nvPr>
            <p:ph type="ftr" sz="quarter" idx="11"/>
          </p:nvPr>
        </p:nvSpPr>
        <p:spPr>
          <a:xfrm>
            <a:off x="4038600" y="6554470"/>
            <a:ext cx="4114800" cy="365125"/>
          </a:xfrm>
        </p:spPr>
        <p:txBody>
          <a:bodyPr/>
          <a:lstStyle>
            <a:lvl1pPr>
              <a:defRPr>
                <a:solidFill>
                  <a:schemeClr val="bg1"/>
                </a:solidFill>
              </a:defRPr>
            </a:lvl1pPr>
          </a:lstStyle>
          <a:p>
            <a:r>
              <a:rPr lang="it-IT" dirty="0"/>
              <a:t>Direzione Regionale Emila Romagna </a:t>
            </a:r>
          </a:p>
        </p:txBody>
      </p:sp>
      <p:sp>
        <p:nvSpPr>
          <p:cNvPr id="13" name="Segnaposto numero diapositiva 6">
            <a:extLst>
              <a:ext uri="{FF2B5EF4-FFF2-40B4-BE49-F238E27FC236}">
                <a16:creationId xmlns:a16="http://schemas.microsoft.com/office/drawing/2014/main" id="{6F1C97A9-CBAC-BB41-87A1-EAB973D8D52C}"/>
              </a:ext>
            </a:extLst>
          </p:cNvPr>
          <p:cNvSpPr>
            <a:spLocks noGrp="1"/>
          </p:cNvSpPr>
          <p:nvPr>
            <p:ph type="sldNum" sz="quarter" idx="12"/>
          </p:nvPr>
        </p:nvSpPr>
        <p:spPr>
          <a:xfrm>
            <a:off x="8610600" y="6554470"/>
            <a:ext cx="2743200" cy="365125"/>
          </a:xfrm>
        </p:spPr>
        <p:txBody>
          <a:bodyPr/>
          <a:lstStyle>
            <a:lvl1pPr>
              <a:defRPr>
                <a:solidFill>
                  <a:schemeClr val="bg1"/>
                </a:solidFill>
              </a:defRPr>
            </a:lvl1pPr>
          </a:lstStyle>
          <a:p>
            <a:fld id="{10AFF00E-9DC3-7240-8851-04147A744FC9}" type="slidenum">
              <a:rPr lang="it-IT" smtClean="0"/>
              <a:pPr/>
              <a:t>‹N›</a:t>
            </a:fld>
            <a:endParaRPr lang="it-IT" dirty="0"/>
          </a:p>
        </p:txBody>
      </p:sp>
      <p:sp>
        <p:nvSpPr>
          <p:cNvPr id="14" name="Titolo 1">
            <a:extLst>
              <a:ext uri="{FF2B5EF4-FFF2-40B4-BE49-F238E27FC236}">
                <a16:creationId xmlns:a16="http://schemas.microsoft.com/office/drawing/2014/main" id="{E2638BD4-234F-8442-AB85-AEDC47536D13}"/>
              </a:ext>
            </a:extLst>
          </p:cNvPr>
          <p:cNvSpPr>
            <a:spLocks noGrp="1"/>
          </p:cNvSpPr>
          <p:nvPr>
            <p:ph type="ctrTitle" idx="4294967295"/>
          </p:nvPr>
        </p:nvSpPr>
        <p:spPr>
          <a:xfrm>
            <a:off x="1813560" y="335280"/>
            <a:ext cx="9296400" cy="594360"/>
          </a:xfrm>
        </p:spPr>
        <p:txBody>
          <a:bodyPr>
            <a:normAutofit fontScale="90000"/>
          </a:bodyPr>
          <a:lstStyle/>
          <a:p>
            <a:r>
              <a:rPr lang="it-IT"/>
              <a:t>Fare clic per modificare lo stile del titolo</a:t>
            </a:r>
            <a:endParaRPr lang="it-IT" dirty="0"/>
          </a:p>
        </p:txBody>
      </p:sp>
    </p:spTree>
    <p:extLst>
      <p:ext uri="{BB962C8B-B14F-4D97-AF65-F5344CB8AC3E}">
        <p14:creationId xmlns:p14="http://schemas.microsoft.com/office/powerpoint/2010/main" val="36753874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magine con didascalia">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7A8DDB23-601F-5F41-85FF-2695647E9E02}"/>
              </a:ext>
            </a:extLst>
          </p:cNvPr>
          <p:cNvPicPr>
            <a:picLocks noChangeAspect="1"/>
          </p:cNvPicPr>
          <p:nvPr userDrawn="1"/>
        </p:nvPicPr>
        <p:blipFill>
          <a:blip r:embed="rId2"/>
          <a:stretch>
            <a:fillRect/>
          </a:stretch>
        </p:blipFill>
        <p:spPr>
          <a:xfrm>
            <a:off x="-1793" y="-12358"/>
            <a:ext cx="12181435" cy="6863953"/>
          </a:xfrm>
          <a:prstGeom prst="rect">
            <a:avLst/>
          </a:prstGeom>
        </p:spPr>
      </p:pic>
      <p:pic>
        <p:nvPicPr>
          <p:cNvPr id="9" name="Immagine 8">
            <a:extLst>
              <a:ext uri="{FF2B5EF4-FFF2-40B4-BE49-F238E27FC236}">
                <a16:creationId xmlns:a16="http://schemas.microsoft.com/office/drawing/2014/main" id="{ED204A8C-8881-474C-B242-3F4F61D80C69}"/>
              </a:ext>
            </a:extLst>
          </p:cNvPr>
          <p:cNvPicPr>
            <a:picLocks noChangeAspect="1"/>
          </p:cNvPicPr>
          <p:nvPr userDrawn="1"/>
        </p:nvPicPr>
        <p:blipFill>
          <a:blip r:embed="rId3"/>
          <a:stretch>
            <a:fillRect/>
          </a:stretch>
        </p:blipFill>
        <p:spPr>
          <a:xfrm>
            <a:off x="195796" y="207963"/>
            <a:ext cx="881743" cy="1255077"/>
          </a:xfrm>
          <a:prstGeom prst="rect">
            <a:avLst/>
          </a:prstGeom>
        </p:spPr>
      </p:pic>
      <p:sp>
        <p:nvSpPr>
          <p:cNvPr id="3" name="Segnaposto immagine 2">
            <a:extLst>
              <a:ext uri="{FF2B5EF4-FFF2-40B4-BE49-F238E27FC236}">
                <a16:creationId xmlns:a16="http://schemas.microsoft.com/office/drawing/2014/main" id="{CE2423AC-2FBD-5143-8016-EB35F2E4CDE9}"/>
              </a:ext>
            </a:extLst>
          </p:cNvPr>
          <p:cNvSpPr>
            <a:spLocks noGrp="1"/>
          </p:cNvSpPr>
          <p:nvPr>
            <p:ph type="pic" idx="1"/>
          </p:nvPr>
        </p:nvSpPr>
        <p:spPr>
          <a:xfrm>
            <a:off x="5183188" y="2057400"/>
            <a:ext cx="617220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p>
        </p:txBody>
      </p:sp>
      <p:sp>
        <p:nvSpPr>
          <p:cNvPr id="4" name="Segnaposto testo 3">
            <a:extLst>
              <a:ext uri="{FF2B5EF4-FFF2-40B4-BE49-F238E27FC236}">
                <a16:creationId xmlns:a16="http://schemas.microsoft.com/office/drawing/2014/main" id="{8DB371B7-A43D-D341-90FD-ADAD71A8C0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a:extLst>
              <a:ext uri="{FF2B5EF4-FFF2-40B4-BE49-F238E27FC236}">
                <a16:creationId xmlns:a16="http://schemas.microsoft.com/office/drawing/2014/main" id="{750948CB-9199-9446-8E00-DF9CD6AA83E6}"/>
              </a:ext>
            </a:extLst>
          </p:cNvPr>
          <p:cNvSpPr>
            <a:spLocks noGrp="1"/>
          </p:cNvSpPr>
          <p:nvPr>
            <p:ph type="dt" sz="half" idx="10"/>
          </p:nvPr>
        </p:nvSpPr>
        <p:spPr>
          <a:xfrm>
            <a:off x="838200" y="6554470"/>
            <a:ext cx="2743200" cy="365125"/>
          </a:xfrm>
        </p:spPr>
        <p:txBody>
          <a:bodyPr/>
          <a:lstStyle>
            <a:lvl1pPr>
              <a:defRPr>
                <a:solidFill>
                  <a:schemeClr val="bg1"/>
                </a:solidFill>
              </a:defRPr>
            </a:lvl1pPr>
          </a:lstStyle>
          <a:p>
            <a:fld id="{803D8376-6CD2-4322-8503-80C2D84FD7D5}" type="datetime1">
              <a:rPr lang="it-IT" smtClean="0"/>
              <a:t>12/12/2022</a:t>
            </a:fld>
            <a:endParaRPr lang="it-IT" dirty="0"/>
          </a:p>
        </p:txBody>
      </p:sp>
      <p:sp>
        <p:nvSpPr>
          <p:cNvPr id="6" name="Segnaposto piè di pagina 5">
            <a:extLst>
              <a:ext uri="{FF2B5EF4-FFF2-40B4-BE49-F238E27FC236}">
                <a16:creationId xmlns:a16="http://schemas.microsoft.com/office/drawing/2014/main" id="{D9D915CC-2D26-C24F-9B73-8D2A1C446EDD}"/>
              </a:ext>
            </a:extLst>
          </p:cNvPr>
          <p:cNvSpPr>
            <a:spLocks noGrp="1"/>
          </p:cNvSpPr>
          <p:nvPr>
            <p:ph type="ftr" sz="quarter" idx="11"/>
          </p:nvPr>
        </p:nvSpPr>
        <p:spPr>
          <a:xfrm>
            <a:off x="4038600" y="6554470"/>
            <a:ext cx="4114800" cy="365125"/>
          </a:xfrm>
        </p:spPr>
        <p:txBody>
          <a:bodyPr/>
          <a:lstStyle>
            <a:lvl1pPr>
              <a:defRPr>
                <a:solidFill>
                  <a:schemeClr val="bg1"/>
                </a:solidFill>
              </a:defRPr>
            </a:lvl1pPr>
          </a:lstStyle>
          <a:p>
            <a:r>
              <a:rPr lang="it-IT" dirty="0"/>
              <a:t>Direzione Regionale Emila Romagna </a:t>
            </a:r>
          </a:p>
        </p:txBody>
      </p:sp>
      <p:sp>
        <p:nvSpPr>
          <p:cNvPr id="7" name="Segnaposto numero diapositiva 6">
            <a:extLst>
              <a:ext uri="{FF2B5EF4-FFF2-40B4-BE49-F238E27FC236}">
                <a16:creationId xmlns:a16="http://schemas.microsoft.com/office/drawing/2014/main" id="{B1AF07B7-370F-AD4F-882B-6EE500B92B75}"/>
              </a:ext>
            </a:extLst>
          </p:cNvPr>
          <p:cNvSpPr>
            <a:spLocks noGrp="1"/>
          </p:cNvSpPr>
          <p:nvPr>
            <p:ph type="sldNum" sz="quarter" idx="12"/>
          </p:nvPr>
        </p:nvSpPr>
        <p:spPr>
          <a:xfrm>
            <a:off x="8610600" y="6554470"/>
            <a:ext cx="2743200" cy="365125"/>
          </a:xfrm>
        </p:spPr>
        <p:txBody>
          <a:bodyPr/>
          <a:lstStyle>
            <a:lvl1pPr>
              <a:defRPr>
                <a:solidFill>
                  <a:schemeClr val="bg1"/>
                </a:solidFill>
              </a:defRPr>
            </a:lvl1pPr>
          </a:lstStyle>
          <a:p>
            <a:fld id="{10AFF00E-9DC3-7240-8851-04147A744FC9}" type="slidenum">
              <a:rPr lang="it-IT" smtClean="0"/>
              <a:pPr/>
              <a:t>‹N›</a:t>
            </a:fld>
            <a:endParaRPr lang="it-IT" dirty="0"/>
          </a:p>
        </p:txBody>
      </p:sp>
      <p:sp>
        <p:nvSpPr>
          <p:cNvPr id="12" name="Titolo 1">
            <a:extLst>
              <a:ext uri="{FF2B5EF4-FFF2-40B4-BE49-F238E27FC236}">
                <a16:creationId xmlns:a16="http://schemas.microsoft.com/office/drawing/2014/main" id="{0D278940-B9DB-0941-A225-9422E2ACC7B2}"/>
              </a:ext>
            </a:extLst>
          </p:cNvPr>
          <p:cNvSpPr>
            <a:spLocks noGrp="1"/>
          </p:cNvSpPr>
          <p:nvPr>
            <p:ph type="ctrTitle" idx="4294967295"/>
          </p:nvPr>
        </p:nvSpPr>
        <p:spPr>
          <a:xfrm>
            <a:off x="1813560" y="335280"/>
            <a:ext cx="9296400" cy="594360"/>
          </a:xfrm>
        </p:spPr>
        <p:txBody>
          <a:bodyPr>
            <a:normAutofit fontScale="90000"/>
          </a:bodyPr>
          <a:lstStyle/>
          <a:p>
            <a:r>
              <a:rPr lang="it-IT"/>
              <a:t>Fare clic per modificare lo stile del titolo</a:t>
            </a:r>
            <a:endParaRPr lang="it-IT" dirty="0"/>
          </a:p>
        </p:txBody>
      </p:sp>
    </p:spTree>
    <p:extLst>
      <p:ext uri="{BB962C8B-B14F-4D97-AF65-F5344CB8AC3E}">
        <p14:creationId xmlns:p14="http://schemas.microsoft.com/office/powerpoint/2010/main" val="3189510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813107-E37E-F441-9DCE-4BBF21DC9201}"/>
              </a:ext>
            </a:extLst>
          </p:cNvPr>
          <p:cNvSpPr>
            <a:spLocks noGrp="1"/>
          </p:cNvSpPr>
          <p:nvPr>
            <p:ph type="title"/>
          </p:nvPr>
        </p:nvSpPr>
        <p:spPr/>
        <p:txBody>
          <a:bodyPr/>
          <a:lstStyle/>
          <a:p>
            <a:r>
              <a:rPr lang="it-IT"/>
              <a:t>Fare clic per modificare lo stile del titolo</a:t>
            </a:r>
          </a:p>
        </p:txBody>
      </p:sp>
      <p:sp>
        <p:nvSpPr>
          <p:cNvPr id="3" name="Segnaposto testo verticale 2">
            <a:extLst>
              <a:ext uri="{FF2B5EF4-FFF2-40B4-BE49-F238E27FC236}">
                <a16:creationId xmlns:a16="http://schemas.microsoft.com/office/drawing/2014/main" id="{EAA26D94-3F0D-F544-8646-6079DC50205E}"/>
              </a:ext>
            </a:extLst>
          </p:cNvPr>
          <p:cNvSpPr>
            <a:spLocks noGrp="1"/>
          </p:cNvSpPr>
          <p:nvPr>
            <p:ph type="body" orient="vert" idx="1"/>
          </p:nvPr>
        </p:nvSpPr>
        <p:spPr/>
        <p:txBody>
          <a:bodyPr vert="eaVert"/>
          <a:lstStyle/>
          <a:p>
            <a:pPr lvl="0"/>
            <a:r>
              <a:rPr lang="it-IT"/>
              <a:t>Fare clic per modificare stili del testo dello schema</a:t>
            </a:r>
          </a:p>
        </p:txBody>
      </p:sp>
      <p:sp>
        <p:nvSpPr>
          <p:cNvPr id="4" name="Segnaposto data 3">
            <a:extLst>
              <a:ext uri="{FF2B5EF4-FFF2-40B4-BE49-F238E27FC236}">
                <a16:creationId xmlns:a16="http://schemas.microsoft.com/office/drawing/2014/main" id="{1D56D9EC-8B3F-684E-A3FE-1D984703C71F}"/>
              </a:ext>
            </a:extLst>
          </p:cNvPr>
          <p:cNvSpPr>
            <a:spLocks noGrp="1"/>
          </p:cNvSpPr>
          <p:nvPr>
            <p:ph type="dt" sz="half" idx="10"/>
          </p:nvPr>
        </p:nvSpPr>
        <p:spPr/>
        <p:txBody>
          <a:bodyPr/>
          <a:lstStyle/>
          <a:p>
            <a:fld id="{9485A2E1-F177-4455-B4EA-D5545F516106}" type="datetime1">
              <a:rPr lang="it-IT" smtClean="0"/>
              <a:t>12/12/2022</a:t>
            </a:fld>
            <a:endParaRPr lang="it-IT" dirty="0"/>
          </a:p>
        </p:txBody>
      </p:sp>
      <p:sp>
        <p:nvSpPr>
          <p:cNvPr id="5" name="Segnaposto piè di pagina 4">
            <a:extLst>
              <a:ext uri="{FF2B5EF4-FFF2-40B4-BE49-F238E27FC236}">
                <a16:creationId xmlns:a16="http://schemas.microsoft.com/office/drawing/2014/main" id="{5CF803E2-10FE-7046-A7A1-A602979C5FDF}"/>
              </a:ext>
            </a:extLst>
          </p:cNvPr>
          <p:cNvSpPr>
            <a:spLocks noGrp="1"/>
          </p:cNvSpPr>
          <p:nvPr>
            <p:ph type="ftr" sz="quarter" idx="11"/>
          </p:nvPr>
        </p:nvSpPr>
        <p:spPr/>
        <p:txBody>
          <a:bodyPr/>
          <a:lstStyle/>
          <a:p>
            <a:r>
              <a:rPr lang="it-IT" dirty="0"/>
              <a:t>Direzione Regionale Emila Romagna </a:t>
            </a:r>
          </a:p>
        </p:txBody>
      </p:sp>
      <p:sp>
        <p:nvSpPr>
          <p:cNvPr id="6" name="Segnaposto numero diapositiva 5">
            <a:extLst>
              <a:ext uri="{FF2B5EF4-FFF2-40B4-BE49-F238E27FC236}">
                <a16:creationId xmlns:a16="http://schemas.microsoft.com/office/drawing/2014/main" id="{7A5867A5-7952-B748-B2F1-223107EEC66C}"/>
              </a:ext>
            </a:extLst>
          </p:cNvPr>
          <p:cNvSpPr>
            <a:spLocks noGrp="1"/>
          </p:cNvSpPr>
          <p:nvPr>
            <p:ph type="sldNum" sz="quarter" idx="12"/>
          </p:nvPr>
        </p:nvSpPr>
        <p:spPr/>
        <p:txBody>
          <a:bodyPr/>
          <a:lstStyle/>
          <a:p>
            <a:fld id="{10AFF00E-9DC3-7240-8851-04147A744FC9}" type="slidenum">
              <a:rPr lang="it-IT" smtClean="0"/>
              <a:t>‹N›</a:t>
            </a:fld>
            <a:endParaRPr lang="it-IT" dirty="0"/>
          </a:p>
        </p:txBody>
      </p:sp>
    </p:spTree>
    <p:extLst>
      <p:ext uri="{BB962C8B-B14F-4D97-AF65-F5344CB8AC3E}">
        <p14:creationId xmlns:p14="http://schemas.microsoft.com/office/powerpoint/2010/main" val="20866170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AC3C5F5-BCB1-B946-9CD1-956282B17A53}"/>
              </a:ext>
            </a:extLst>
          </p:cNvPr>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a:extLst>
              <a:ext uri="{FF2B5EF4-FFF2-40B4-BE49-F238E27FC236}">
                <a16:creationId xmlns:a16="http://schemas.microsoft.com/office/drawing/2014/main" id="{D4BDE77B-C7AC-4945-A6BF-03DD9801D586}"/>
              </a:ext>
            </a:extLst>
          </p:cNvPr>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p:txBody>
      </p:sp>
      <p:sp>
        <p:nvSpPr>
          <p:cNvPr id="4" name="Segnaposto data 3">
            <a:extLst>
              <a:ext uri="{FF2B5EF4-FFF2-40B4-BE49-F238E27FC236}">
                <a16:creationId xmlns:a16="http://schemas.microsoft.com/office/drawing/2014/main" id="{829B907D-036F-6D43-9433-4901BE71A44A}"/>
              </a:ext>
            </a:extLst>
          </p:cNvPr>
          <p:cNvSpPr>
            <a:spLocks noGrp="1"/>
          </p:cNvSpPr>
          <p:nvPr>
            <p:ph type="dt" sz="half" idx="10"/>
          </p:nvPr>
        </p:nvSpPr>
        <p:spPr/>
        <p:txBody>
          <a:bodyPr/>
          <a:lstStyle/>
          <a:p>
            <a:fld id="{AC9C4B31-E31B-4002-8AE4-E3D278856ADF}" type="datetime1">
              <a:rPr lang="it-IT" smtClean="0"/>
              <a:t>12/12/2022</a:t>
            </a:fld>
            <a:endParaRPr lang="it-IT" dirty="0"/>
          </a:p>
        </p:txBody>
      </p:sp>
      <p:sp>
        <p:nvSpPr>
          <p:cNvPr id="5" name="Segnaposto piè di pagina 4">
            <a:extLst>
              <a:ext uri="{FF2B5EF4-FFF2-40B4-BE49-F238E27FC236}">
                <a16:creationId xmlns:a16="http://schemas.microsoft.com/office/drawing/2014/main" id="{27EAB9FE-7390-C14A-8638-4E9430455C07}"/>
              </a:ext>
            </a:extLst>
          </p:cNvPr>
          <p:cNvSpPr>
            <a:spLocks noGrp="1"/>
          </p:cNvSpPr>
          <p:nvPr>
            <p:ph type="ftr" sz="quarter" idx="11"/>
          </p:nvPr>
        </p:nvSpPr>
        <p:spPr/>
        <p:txBody>
          <a:bodyPr/>
          <a:lstStyle/>
          <a:p>
            <a:r>
              <a:rPr lang="it-IT" dirty="0"/>
              <a:t>Direzione Regionale Emila Romagna </a:t>
            </a:r>
          </a:p>
        </p:txBody>
      </p:sp>
      <p:sp>
        <p:nvSpPr>
          <p:cNvPr id="6" name="Segnaposto numero diapositiva 5">
            <a:extLst>
              <a:ext uri="{FF2B5EF4-FFF2-40B4-BE49-F238E27FC236}">
                <a16:creationId xmlns:a16="http://schemas.microsoft.com/office/drawing/2014/main" id="{6ECA8512-DB80-F549-B199-330A5C970075}"/>
              </a:ext>
            </a:extLst>
          </p:cNvPr>
          <p:cNvSpPr>
            <a:spLocks noGrp="1"/>
          </p:cNvSpPr>
          <p:nvPr>
            <p:ph type="sldNum" sz="quarter" idx="12"/>
          </p:nvPr>
        </p:nvSpPr>
        <p:spPr/>
        <p:txBody>
          <a:bodyPr/>
          <a:lstStyle/>
          <a:p>
            <a:fld id="{10AFF00E-9DC3-7240-8851-04147A744FC9}" type="slidenum">
              <a:rPr lang="it-IT" smtClean="0"/>
              <a:t>‹N›</a:t>
            </a:fld>
            <a:endParaRPr lang="it-IT" dirty="0"/>
          </a:p>
        </p:txBody>
      </p:sp>
    </p:spTree>
    <p:extLst>
      <p:ext uri="{BB962C8B-B14F-4D97-AF65-F5344CB8AC3E}">
        <p14:creationId xmlns:p14="http://schemas.microsoft.com/office/powerpoint/2010/main" val="2978357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olo e contenuto">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90CD04E2-2BCB-B04B-8AE5-3BEDAC7BF84D}"/>
              </a:ext>
            </a:extLst>
          </p:cNvPr>
          <p:cNvPicPr>
            <a:picLocks noChangeAspect="1"/>
          </p:cNvPicPr>
          <p:nvPr/>
        </p:nvPicPr>
        <p:blipFill>
          <a:blip r:embed="rId2"/>
          <a:stretch>
            <a:fillRect/>
          </a:stretch>
        </p:blipFill>
        <p:spPr>
          <a:xfrm>
            <a:off x="-1793" y="-12358"/>
            <a:ext cx="12181435" cy="6863953"/>
          </a:xfrm>
          <a:prstGeom prst="rect">
            <a:avLst/>
          </a:prstGeom>
        </p:spPr>
      </p:pic>
      <p:pic>
        <p:nvPicPr>
          <p:cNvPr id="8" name="Immagine 7">
            <a:extLst>
              <a:ext uri="{FF2B5EF4-FFF2-40B4-BE49-F238E27FC236}">
                <a16:creationId xmlns:a16="http://schemas.microsoft.com/office/drawing/2014/main" id="{0B5E3AC0-1FD3-484B-9E61-4399F9AEB133}"/>
              </a:ext>
            </a:extLst>
          </p:cNvPr>
          <p:cNvPicPr>
            <a:picLocks noChangeAspect="1"/>
          </p:cNvPicPr>
          <p:nvPr/>
        </p:nvPicPr>
        <p:blipFill>
          <a:blip r:embed="rId3"/>
          <a:stretch>
            <a:fillRect/>
          </a:stretch>
        </p:blipFill>
        <p:spPr>
          <a:xfrm>
            <a:off x="195796" y="207963"/>
            <a:ext cx="881743" cy="1255077"/>
          </a:xfrm>
          <a:prstGeom prst="rect">
            <a:avLst/>
          </a:prstGeom>
        </p:spPr>
      </p:pic>
      <p:sp>
        <p:nvSpPr>
          <p:cNvPr id="3" name="Segnaposto contenuto 2">
            <a:extLst>
              <a:ext uri="{FF2B5EF4-FFF2-40B4-BE49-F238E27FC236}">
                <a16:creationId xmlns:a16="http://schemas.microsoft.com/office/drawing/2014/main" id="{F54921A2-BD8C-F949-A689-7488F22E61FC}"/>
              </a:ext>
            </a:extLst>
          </p:cNvPr>
          <p:cNvSpPr>
            <a:spLocks noGrp="1"/>
          </p:cNvSpPr>
          <p:nvPr>
            <p:ph idx="1"/>
          </p:nvPr>
        </p:nvSpPr>
        <p:spPr>
          <a:xfrm>
            <a:off x="838200" y="1981199"/>
            <a:ext cx="10515600" cy="4195763"/>
          </a:xfrm>
        </p:spPr>
        <p:txBody>
          <a:body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1F2FB386-9D59-134F-87EE-713AAA1DD0F5}"/>
              </a:ext>
            </a:extLst>
          </p:cNvPr>
          <p:cNvSpPr>
            <a:spLocks noGrp="1"/>
          </p:cNvSpPr>
          <p:nvPr>
            <p:ph type="dt" sz="half" idx="10"/>
          </p:nvPr>
        </p:nvSpPr>
        <p:spPr>
          <a:xfrm>
            <a:off x="838200" y="6554470"/>
            <a:ext cx="2743200" cy="365125"/>
          </a:xfrm>
        </p:spPr>
        <p:txBody>
          <a:bodyPr/>
          <a:lstStyle>
            <a:lvl1pPr>
              <a:defRPr>
                <a:solidFill>
                  <a:schemeClr val="bg1"/>
                </a:solidFill>
              </a:defRPr>
            </a:lvl1pPr>
          </a:lstStyle>
          <a:p>
            <a:fld id="{B61BEF0D-F0BB-DE4B-95CE-6DB70DBA9567}" type="datetimeFigureOut">
              <a:rPr lang="en-US" smtClean="0"/>
              <a:pPr/>
              <a:t>12/12/2022</a:t>
            </a:fld>
            <a:endParaRPr lang="en-US" dirty="0"/>
          </a:p>
        </p:txBody>
      </p:sp>
      <p:sp>
        <p:nvSpPr>
          <p:cNvPr id="5" name="Segnaposto piè di pagina 4">
            <a:extLst>
              <a:ext uri="{FF2B5EF4-FFF2-40B4-BE49-F238E27FC236}">
                <a16:creationId xmlns:a16="http://schemas.microsoft.com/office/drawing/2014/main" id="{AC3C63F7-7A3B-AF45-B13C-D5EC32084FCB}"/>
              </a:ext>
            </a:extLst>
          </p:cNvPr>
          <p:cNvSpPr>
            <a:spLocks noGrp="1"/>
          </p:cNvSpPr>
          <p:nvPr>
            <p:ph type="ftr" sz="quarter" idx="11"/>
          </p:nvPr>
        </p:nvSpPr>
        <p:spPr>
          <a:xfrm>
            <a:off x="4038600" y="6554470"/>
            <a:ext cx="4114800" cy="365125"/>
          </a:xfrm>
        </p:spPr>
        <p:txBody>
          <a:bodyPr/>
          <a:lstStyle>
            <a:lvl1pPr>
              <a:defRPr>
                <a:solidFill>
                  <a:schemeClr val="bg1"/>
                </a:solidFill>
              </a:defRPr>
            </a:lvl1pPr>
          </a:lstStyle>
          <a:p>
            <a:endParaRPr lang="en-US" dirty="0"/>
          </a:p>
        </p:txBody>
      </p:sp>
      <p:sp>
        <p:nvSpPr>
          <p:cNvPr id="6" name="Segnaposto numero diapositiva 5">
            <a:extLst>
              <a:ext uri="{FF2B5EF4-FFF2-40B4-BE49-F238E27FC236}">
                <a16:creationId xmlns:a16="http://schemas.microsoft.com/office/drawing/2014/main" id="{DE451CBA-A27A-724E-9E83-4DA2A11AD557}"/>
              </a:ext>
            </a:extLst>
          </p:cNvPr>
          <p:cNvSpPr>
            <a:spLocks noGrp="1"/>
          </p:cNvSpPr>
          <p:nvPr>
            <p:ph type="sldNum" sz="quarter" idx="12"/>
          </p:nvPr>
        </p:nvSpPr>
        <p:spPr>
          <a:xfrm>
            <a:off x="8610600" y="6554470"/>
            <a:ext cx="2743200" cy="365125"/>
          </a:xfrm>
        </p:spPr>
        <p:txBody>
          <a:bodyPr/>
          <a:lstStyle>
            <a:lvl1pPr>
              <a:defRPr>
                <a:solidFill>
                  <a:schemeClr val="bg1"/>
                </a:solidFill>
              </a:defRPr>
            </a:lvl1pPr>
          </a:lstStyle>
          <a:p>
            <a:fld id="{D57F1E4F-1CFF-5643-939E-217C01CDF565}" type="slidenum">
              <a:rPr lang="en-US" smtClean="0"/>
              <a:pPr/>
              <a:t>‹N›</a:t>
            </a:fld>
            <a:endParaRPr lang="en-US" dirty="0"/>
          </a:p>
        </p:txBody>
      </p:sp>
      <p:sp>
        <p:nvSpPr>
          <p:cNvPr id="10" name="Titolo 1">
            <a:extLst>
              <a:ext uri="{FF2B5EF4-FFF2-40B4-BE49-F238E27FC236}">
                <a16:creationId xmlns:a16="http://schemas.microsoft.com/office/drawing/2014/main" id="{9C20C73D-13F0-3A4E-BC99-1279F3B2544D}"/>
              </a:ext>
            </a:extLst>
          </p:cNvPr>
          <p:cNvSpPr>
            <a:spLocks noGrp="1"/>
          </p:cNvSpPr>
          <p:nvPr>
            <p:ph type="ctrTitle" idx="4294967295"/>
          </p:nvPr>
        </p:nvSpPr>
        <p:spPr>
          <a:xfrm>
            <a:off x="1813560" y="335280"/>
            <a:ext cx="9296400" cy="594360"/>
          </a:xfrm>
        </p:spPr>
        <p:txBody>
          <a:bodyPr>
            <a:normAutofit fontScale="90000"/>
          </a:bodyPr>
          <a:lstStyle/>
          <a:p>
            <a:r>
              <a:rPr lang="it-IT"/>
              <a:t>Fare clic per modificare lo stile del titolo dello schema</a:t>
            </a:r>
            <a:endParaRPr lang="it-IT" dirty="0"/>
          </a:p>
        </p:txBody>
      </p:sp>
    </p:spTree>
    <p:extLst>
      <p:ext uri="{BB962C8B-B14F-4D97-AF65-F5344CB8AC3E}">
        <p14:creationId xmlns:p14="http://schemas.microsoft.com/office/powerpoint/2010/main" val="1223567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estazione sezione">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1793FD53-CF40-5145-95C9-66C40E3BF771}"/>
              </a:ext>
            </a:extLst>
          </p:cNvPr>
          <p:cNvPicPr>
            <a:picLocks noChangeAspect="1"/>
          </p:cNvPicPr>
          <p:nvPr/>
        </p:nvPicPr>
        <p:blipFill>
          <a:blip r:embed="rId2"/>
          <a:stretch>
            <a:fillRect/>
          </a:stretch>
        </p:blipFill>
        <p:spPr>
          <a:xfrm>
            <a:off x="-1793" y="-12358"/>
            <a:ext cx="12181435" cy="6863953"/>
          </a:xfrm>
          <a:prstGeom prst="rect">
            <a:avLst/>
          </a:prstGeom>
        </p:spPr>
      </p:pic>
      <p:pic>
        <p:nvPicPr>
          <p:cNvPr id="8" name="Immagine 7">
            <a:extLst>
              <a:ext uri="{FF2B5EF4-FFF2-40B4-BE49-F238E27FC236}">
                <a16:creationId xmlns:a16="http://schemas.microsoft.com/office/drawing/2014/main" id="{3525FF86-0899-2D48-9028-866493CE15DA}"/>
              </a:ext>
            </a:extLst>
          </p:cNvPr>
          <p:cNvPicPr>
            <a:picLocks noChangeAspect="1"/>
          </p:cNvPicPr>
          <p:nvPr/>
        </p:nvPicPr>
        <p:blipFill>
          <a:blip r:embed="rId3"/>
          <a:stretch>
            <a:fillRect/>
          </a:stretch>
        </p:blipFill>
        <p:spPr>
          <a:xfrm>
            <a:off x="195796" y="207963"/>
            <a:ext cx="881743" cy="1255077"/>
          </a:xfrm>
          <a:prstGeom prst="rect">
            <a:avLst/>
          </a:prstGeom>
        </p:spPr>
      </p:pic>
      <p:sp>
        <p:nvSpPr>
          <p:cNvPr id="10" name="Segnaposto data 4">
            <a:extLst>
              <a:ext uri="{FF2B5EF4-FFF2-40B4-BE49-F238E27FC236}">
                <a16:creationId xmlns:a16="http://schemas.microsoft.com/office/drawing/2014/main" id="{AC8D58A9-385A-5943-9805-D9B1B9060C62}"/>
              </a:ext>
            </a:extLst>
          </p:cNvPr>
          <p:cNvSpPr>
            <a:spLocks noGrp="1"/>
          </p:cNvSpPr>
          <p:nvPr>
            <p:ph type="dt" sz="half" idx="10"/>
          </p:nvPr>
        </p:nvSpPr>
        <p:spPr>
          <a:xfrm>
            <a:off x="838200" y="6554470"/>
            <a:ext cx="2743200" cy="365125"/>
          </a:xfrm>
        </p:spPr>
        <p:txBody>
          <a:bodyPr/>
          <a:lstStyle>
            <a:lvl1pPr>
              <a:defRPr>
                <a:solidFill>
                  <a:schemeClr val="bg1"/>
                </a:solidFill>
              </a:defRPr>
            </a:lvl1pPr>
          </a:lstStyle>
          <a:p>
            <a:fld id="{B61BEF0D-F0BB-DE4B-95CE-6DB70DBA9567}" type="datetimeFigureOut">
              <a:rPr lang="en-US" smtClean="0"/>
              <a:pPr/>
              <a:t>12/12/2022</a:t>
            </a:fld>
            <a:endParaRPr lang="en-US" dirty="0"/>
          </a:p>
        </p:txBody>
      </p:sp>
      <p:sp>
        <p:nvSpPr>
          <p:cNvPr id="11" name="Segnaposto piè di pagina 5">
            <a:extLst>
              <a:ext uri="{FF2B5EF4-FFF2-40B4-BE49-F238E27FC236}">
                <a16:creationId xmlns:a16="http://schemas.microsoft.com/office/drawing/2014/main" id="{3A8B3191-D192-B647-907E-87F82855E211}"/>
              </a:ext>
            </a:extLst>
          </p:cNvPr>
          <p:cNvSpPr>
            <a:spLocks noGrp="1"/>
          </p:cNvSpPr>
          <p:nvPr>
            <p:ph type="ftr" sz="quarter" idx="11"/>
          </p:nvPr>
        </p:nvSpPr>
        <p:spPr>
          <a:xfrm>
            <a:off x="4038600" y="6554470"/>
            <a:ext cx="4114800" cy="365125"/>
          </a:xfrm>
        </p:spPr>
        <p:txBody>
          <a:bodyPr/>
          <a:lstStyle>
            <a:lvl1pPr>
              <a:defRPr>
                <a:solidFill>
                  <a:schemeClr val="bg1"/>
                </a:solidFill>
              </a:defRPr>
            </a:lvl1pPr>
          </a:lstStyle>
          <a:p>
            <a:endParaRPr lang="en-US" dirty="0"/>
          </a:p>
        </p:txBody>
      </p:sp>
      <p:sp>
        <p:nvSpPr>
          <p:cNvPr id="12" name="Segnaposto numero diapositiva 6">
            <a:extLst>
              <a:ext uri="{FF2B5EF4-FFF2-40B4-BE49-F238E27FC236}">
                <a16:creationId xmlns:a16="http://schemas.microsoft.com/office/drawing/2014/main" id="{2C740F00-A37F-7C47-BA51-463EEC67B47A}"/>
              </a:ext>
            </a:extLst>
          </p:cNvPr>
          <p:cNvSpPr>
            <a:spLocks noGrp="1"/>
          </p:cNvSpPr>
          <p:nvPr>
            <p:ph type="sldNum" sz="quarter" idx="12"/>
          </p:nvPr>
        </p:nvSpPr>
        <p:spPr>
          <a:xfrm>
            <a:off x="8610600" y="6554470"/>
            <a:ext cx="2743200" cy="365125"/>
          </a:xfrm>
        </p:spPr>
        <p:txBody>
          <a:bodyPr/>
          <a:lstStyle>
            <a:lvl1pPr>
              <a:defRPr>
                <a:solidFill>
                  <a:schemeClr val="bg1"/>
                </a:solidFill>
              </a:defRPr>
            </a:lvl1pPr>
          </a:lstStyle>
          <a:p>
            <a:fld id="{D57F1E4F-1CFF-5643-939E-217C01CDF565}" type="slidenum">
              <a:rPr lang="en-US" smtClean="0"/>
              <a:pPr/>
              <a:t>‹N›</a:t>
            </a:fld>
            <a:endParaRPr lang="en-US" dirty="0"/>
          </a:p>
        </p:txBody>
      </p:sp>
      <p:sp>
        <p:nvSpPr>
          <p:cNvPr id="18" name="Titolo 1">
            <a:extLst>
              <a:ext uri="{FF2B5EF4-FFF2-40B4-BE49-F238E27FC236}">
                <a16:creationId xmlns:a16="http://schemas.microsoft.com/office/drawing/2014/main" id="{6F12EFDA-FE99-2A41-A92B-346779C2698C}"/>
              </a:ext>
            </a:extLst>
          </p:cNvPr>
          <p:cNvSpPr>
            <a:spLocks noGrp="1"/>
          </p:cNvSpPr>
          <p:nvPr>
            <p:ph type="ctrTitle" idx="4294967295"/>
          </p:nvPr>
        </p:nvSpPr>
        <p:spPr>
          <a:xfrm>
            <a:off x="1813560" y="335280"/>
            <a:ext cx="9296400" cy="594360"/>
          </a:xfrm>
        </p:spPr>
        <p:txBody>
          <a:bodyPr>
            <a:normAutofit fontScale="90000"/>
          </a:bodyPr>
          <a:lstStyle/>
          <a:p>
            <a:r>
              <a:rPr lang="it-IT"/>
              <a:t>Fare clic per modificare lo stile del titolo dello schema</a:t>
            </a:r>
            <a:endParaRPr lang="it-IT" dirty="0"/>
          </a:p>
        </p:txBody>
      </p:sp>
    </p:spTree>
    <p:extLst>
      <p:ext uri="{BB962C8B-B14F-4D97-AF65-F5344CB8AC3E}">
        <p14:creationId xmlns:p14="http://schemas.microsoft.com/office/powerpoint/2010/main" val="1034298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ue contenuti">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0DB7D30D-6955-7D41-91A4-2E42A69C2535}"/>
              </a:ext>
            </a:extLst>
          </p:cNvPr>
          <p:cNvPicPr>
            <a:picLocks noChangeAspect="1"/>
          </p:cNvPicPr>
          <p:nvPr/>
        </p:nvPicPr>
        <p:blipFill>
          <a:blip r:embed="rId2"/>
          <a:stretch>
            <a:fillRect/>
          </a:stretch>
        </p:blipFill>
        <p:spPr>
          <a:xfrm>
            <a:off x="-1793" y="-12358"/>
            <a:ext cx="12181435" cy="6863953"/>
          </a:xfrm>
          <a:prstGeom prst="rect">
            <a:avLst/>
          </a:prstGeom>
        </p:spPr>
      </p:pic>
      <p:pic>
        <p:nvPicPr>
          <p:cNvPr id="9" name="Immagine 8">
            <a:extLst>
              <a:ext uri="{FF2B5EF4-FFF2-40B4-BE49-F238E27FC236}">
                <a16:creationId xmlns:a16="http://schemas.microsoft.com/office/drawing/2014/main" id="{D2022678-3BD4-AC47-947F-ECF26852E0F1}"/>
              </a:ext>
            </a:extLst>
          </p:cNvPr>
          <p:cNvPicPr>
            <a:picLocks noChangeAspect="1"/>
          </p:cNvPicPr>
          <p:nvPr/>
        </p:nvPicPr>
        <p:blipFill>
          <a:blip r:embed="rId3"/>
          <a:stretch>
            <a:fillRect/>
          </a:stretch>
        </p:blipFill>
        <p:spPr>
          <a:xfrm>
            <a:off x="195796" y="207963"/>
            <a:ext cx="881743" cy="1255077"/>
          </a:xfrm>
          <a:prstGeom prst="rect">
            <a:avLst/>
          </a:prstGeom>
        </p:spPr>
      </p:pic>
      <p:sp>
        <p:nvSpPr>
          <p:cNvPr id="3" name="Segnaposto contenuto 2">
            <a:extLst>
              <a:ext uri="{FF2B5EF4-FFF2-40B4-BE49-F238E27FC236}">
                <a16:creationId xmlns:a16="http://schemas.microsoft.com/office/drawing/2014/main" id="{CEBCCA6F-A58C-614C-A503-62299087B71D}"/>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52945A86-E915-964C-AC8D-43DB06AB18D5}"/>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p:txBody>
      </p:sp>
      <p:sp>
        <p:nvSpPr>
          <p:cNvPr id="11" name="Segnaposto data 4">
            <a:extLst>
              <a:ext uri="{FF2B5EF4-FFF2-40B4-BE49-F238E27FC236}">
                <a16:creationId xmlns:a16="http://schemas.microsoft.com/office/drawing/2014/main" id="{6C85B609-225A-4244-A6B4-E7C7B0341980}"/>
              </a:ext>
            </a:extLst>
          </p:cNvPr>
          <p:cNvSpPr>
            <a:spLocks noGrp="1"/>
          </p:cNvSpPr>
          <p:nvPr>
            <p:ph type="dt" sz="half" idx="10"/>
          </p:nvPr>
        </p:nvSpPr>
        <p:spPr>
          <a:xfrm>
            <a:off x="838200" y="6554470"/>
            <a:ext cx="2743200" cy="365125"/>
          </a:xfrm>
        </p:spPr>
        <p:txBody>
          <a:bodyPr/>
          <a:lstStyle>
            <a:lvl1pPr>
              <a:defRPr>
                <a:solidFill>
                  <a:schemeClr val="bg1"/>
                </a:solidFill>
              </a:defRPr>
            </a:lvl1pPr>
          </a:lstStyle>
          <a:p>
            <a:fld id="{B61BEF0D-F0BB-DE4B-95CE-6DB70DBA9567}" type="datetimeFigureOut">
              <a:rPr lang="en-US" smtClean="0"/>
              <a:pPr/>
              <a:t>12/12/2022</a:t>
            </a:fld>
            <a:endParaRPr lang="en-US" dirty="0"/>
          </a:p>
        </p:txBody>
      </p:sp>
      <p:sp>
        <p:nvSpPr>
          <p:cNvPr id="12" name="Segnaposto piè di pagina 5">
            <a:extLst>
              <a:ext uri="{FF2B5EF4-FFF2-40B4-BE49-F238E27FC236}">
                <a16:creationId xmlns:a16="http://schemas.microsoft.com/office/drawing/2014/main" id="{194E8DE8-B79C-2945-8375-A822EC4F448D}"/>
              </a:ext>
            </a:extLst>
          </p:cNvPr>
          <p:cNvSpPr>
            <a:spLocks noGrp="1"/>
          </p:cNvSpPr>
          <p:nvPr>
            <p:ph type="ftr" sz="quarter" idx="11"/>
          </p:nvPr>
        </p:nvSpPr>
        <p:spPr>
          <a:xfrm>
            <a:off x="4038600" y="6554470"/>
            <a:ext cx="4114800" cy="365125"/>
          </a:xfrm>
        </p:spPr>
        <p:txBody>
          <a:bodyPr/>
          <a:lstStyle>
            <a:lvl1pPr>
              <a:defRPr>
                <a:solidFill>
                  <a:schemeClr val="bg1"/>
                </a:solidFill>
              </a:defRPr>
            </a:lvl1pPr>
          </a:lstStyle>
          <a:p>
            <a:endParaRPr lang="en-US" dirty="0"/>
          </a:p>
        </p:txBody>
      </p:sp>
      <p:sp>
        <p:nvSpPr>
          <p:cNvPr id="13" name="Segnaposto numero diapositiva 6">
            <a:extLst>
              <a:ext uri="{FF2B5EF4-FFF2-40B4-BE49-F238E27FC236}">
                <a16:creationId xmlns:a16="http://schemas.microsoft.com/office/drawing/2014/main" id="{BA6FF12E-AEFE-944E-84E9-ECD5D6E0A464}"/>
              </a:ext>
            </a:extLst>
          </p:cNvPr>
          <p:cNvSpPr>
            <a:spLocks noGrp="1"/>
          </p:cNvSpPr>
          <p:nvPr>
            <p:ph type="sldNum" sz="quarter" idx="12"/>
          </p:nvPr>
        </p:nvSpPr>
        <p:spPr>
          <a:xfrm>
            <a:off x="8610600" y="6554470"/>
            <a:ext cx="2743200" cy="365125"/>
          </a:xfrm>
        </p:spPr>
        <p:txBody>
          <a:bodyPr/>
          <a:lstStyle>
            <a:lvl1pPr>
              <a:defRPr>
                <a:solidFill>
                  <a:schemeClr val="bg1"/>
                </a:solidFill>
              </a:defRPr>
            </a:lvl1pPr>
          </a:lstStyle>
          <a:p>
            <a:fld id="{D57F1E4F-1CFF-5643-939E-217C01CDF565}" type="slidenum">
              <a:rPr lang="en-US" smtClean="0"/>
              <a:pPr/>
              <a:t>‹N›</a:t>
            </a:fld>
            <a:endParaRPr lang="en-US" dirty="0"/>
          </a:p>
        </p:txBody>
      </p:sp>
      <p:sp>
        <p:nvSpPr>
          <p:cNvPr id="14" name="Titolo 1">
            <a:extLst>
              <a:ext uri="{FF2B5EF4-FFF2-40B4-BE49-F238E27FC236}">
                <a16:creationId xmlns:a16="http://schemas.microsoft.com/office/drawing/2014/main" id="{1C65656B-0F24-B94C-9618-C11713D37E4A}"/>
              </a:ext>
            </a:extLst>
          </p:cNvPr>
          <p:cNvSpPr>
            <a:spLocks noGrp="1"/>
          </p:cNvSpPr>
          <p:nvPr>
            <p:ph type="ctrTitle" idx="4294967295"/>
          </p:nvPr>
        </p:nvSpPr>
        <p:spPr>
          <a:xfrm>
            <a:off x="1813560" y="335280"/>
            <a:ext cx="9296400" cy="594360"/>
          </a:xfrm>
        </p:spPr>
        <p:txBody>
          <a:bodyPr>
            <a:normAutofit fontScale="90000"/>
          </a:bodyPr>
          <a:lstStyle/>
          <a:p>
            <a:r>
              <a:rPr lang="it-IT"/>
              <a:t>Fare clic per modificare lo stile del titolo dello schema</a:t>
            </a:r>
            <a:endParaRPr lang="it-IT" dirty="0"/>
          </a:p>
        </p:txBody>
      </p:sp>
    </p:spTree>
    <p:extLst>
      <p:ext uri="{BB962C8B-B14F-4D97-AF65-F5344CB8AC3E}">
        <p14:creationId xmlns:p14="http://schemas.microsoft.com/office/powerpoint/2010/main" val="1858116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fronto">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3F8E0840-25C1-594B-AD82-865D467A2388}"/>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ABD459A0-FEDF-1340-93DB-17D470C29F15}"/>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p:txBody>
      </p:sp>
      <p:sp>
        <p:nvSpPr>
          <p:cNvPr id="7" name="Segnaposto data 6">
            <a:extLst>
              <a:ext uri="{FF2B5EF4-FFF2-40B4-BE49-F238E27FC236}">
                <a16:creationId xmlns:a16="http://schemas.microsoft.com/office/drawing/2014/main" id="{D852BFD8-D410-334C-B496-B03988C84A9D}"/>
              </a:ext>
            </a:extLst>
          </p:cNvPr>
          <p:cNvSpPr>
            <a:spLocks noGrp="1"/>
          </p:cNvSpPr>
          <p:nvPr>
            <p:ph type="dt" sz="half" idx="10"/>
          </p:nvPr>
        </p:nvSpPr>
        <p:spPr/>
        <p:txBody>
          <a:bodyPr/>
          <a:lstStyle/>
          <a:p>
            <a:fld id="{B61BEF0D-F0BB-DE4B-95CE-6DB70DBA9567}" type="datetimeFigureOut">
              <a:rPr lang="en-US" smtClean="0"/>
              <a:pPr/>
              <a:t>12/12/2022</a:t>
            </a:fld>
            <a:endParaRPr lang="en-US" dirty="0"/>
          </a:p>
        </p:txBody>
      </p:sp>
      <p:sp>
        <p:nvSpPr>
          <p:cNvPr id="8" name="Segnaposto piè di pagina 7">
            <a:extLst>
              <a:ext uri="{FF2B5EF4-FFF2-40B4-BE49-F238E27FC236}">
                <a16:creationId xmlns:a16="http://schemas.microsoft.com/office/drawing/2014/main" id="{FD5AD4E1-ACC6-F747-A3FB-C6CEEF5E8AC5}"/>
              </a:ext>
            </a:extLst>
          </p:cNvPr>
          <p:cNvSpPr>
            <a:spLocks noGrp="1"/>
          </p:cNvSpPr>
          <p:nvPr>
            <p:ph type="ftr" sz="quarter" idx="11"/>
          </p:nvPr>
        </p:nvSpPr>
        <p:spPr/>
        <p:txBody>
          <a:bodyPr/>
          <a:lstStyle/>
          <a:p>
            <a:endParaRPr lang="en-US" dirty="0"/>
          </a:p>
        </p:txBody>
      </p:sp>
      <p:sp>
        <p:nvSpPr>
          <p:cNvPr id="9" name="Segnaposto numero diapositiva 8">
            <a:extLst>
              <a:ext uri="{FF2B5EF4-FFF2-40B4-BE49-F238E27FC236}">
                <a16:creationId xmlns:a16="http://schemas.microsoft.com/office/drawing/2014/main" id="{E7C58421-BBB2-ED4C-A167-F67BC3D2E3F6}"/>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216472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7" name="Immagine 6">
            <a:extLst>
              <a:ext uri="{FF2B5EF4-FFF2-40B4-BE49-F238E27FC236}">
                <a16:creationId xmlns:a16="http://schemas.microsoft.com/office/drawing/2014/main" id="{5FB4BF26-22B7-8449-8C2A-4DAB5A4A877D}"/>
              </a:ext>
            </a:extLst>
          </p:cNvPr>
          <p:cNvPicPr>
            <a:picLocks noChangeAspect="1"/>
          </p:cNvPicPr>
          <p:nvPr/>
        </p:nvPicPr>
        <p:blipFill>
          <a:blip r:embed="rId2"/>
          <a:stretch>
            <a:fillRect/>
          </a:stretch>
        </p:blipFill>
        <p:spPr>
          <a:xfrm>
            <a:off x="0" y="-5953"/>
            <a:ext cx="12370760" cy="6970633"/>
          </a:xfrm>
          <a:prstGeom prst="rect">
            <a:avLst/>
          </a:prstGeom>
        </p:spPr>
      </p:pic>
      <p:sp>
        <p:nvSpPr>
          <p:cNvPr id="2" name="Titolo 1">
            <a:extLst>
              <a:ext uri="{FF2B5EF4-FFF2-40B4-BE49-F238E27FC236}">
                <a16:creationId xmlns:a16="http://schemas.microsoft.com/office/drawing/2014/main" id="{474DED1C-401D-D040-9A15-7A7D4946ED35}"/>
              </a:ext>
            </a:extLst>
          </p:cNvPr>
          <p:cNvSpPr>
            <a:spLocks noGrp="1"/>
          </p:cNvSpPr>
          <p:nvPr>
            <p:ph type="title"/>
          </p:nvPr>
        </p:nvSpPr>
        <p:spPr>
          <a:xfrm>
            <a:off x="2552700" y="3299618"/>
            <a:ext cx="7086600" cy="1325563"/>
          </a:xfrm>
          <a:ln>
            <a:solidFill>
              <a:schemeClr val="bg1"/>
            </a:solidFill>
          </a:ln>
        </p:spPr>
        <p:txBody>
          <a:bodyPr/>
          <a:lstStyle>
            <a:lvl1pPr algn="ctr">
              <a:defRPr b="0">
                <a:solidFill>
                  <a:schemeClr val="bg1"/>
                </a:solidFill>
                <a:latin typeface="+mn-lt"/>
              </a:defRPr>
            </a:lvl1pPr>
          </a:lstStyle>
          <a:p>
            <a:r>
              <a:rPr lang="it-IT"/>
              <a:t>Fare clic per modificare lo stile del titolo dello schema</a:t>
            </a:r>
            <a:endParaRPr lang="it-IT" dirty="0"/>
          </a:p>
        </p:txBody>
      </p:sp>
      <p:sp>
        <p:nvSpPr>
          <p:cNvPr id="3" name="Segnaposto data 2">
            <a:extLst>
              <a:ext uri="{FF2B5EF4-FFF2-40B4-BE49-F238E27FC236}">
                <a16:creationId xmlns:a16="http://schemas.microsoft.com/office/drawing/2014/main" id="{FA20F820-DE29-2849-A1AE-C7388DF428D5}"/>
              </a:ext>
            </a:extLst>
          </p:cNvPr>
          <p:cNvSpPr>
            <a:spLocks noGrp="1"/>
          </p:cNvSpPr>
          <p:nvPr>
            <p:ph type="dt" sz="half" idx="10"/>
          </p:nvPr>
        </p:nvSpPr>
        <p:spPr/>
        <p:txBody>
          <a:bodyPr/>
          <a:lstStyle>
            <a:lvl1pPr>
              <a:defRPr>
                <a:solidFill>
                  <a:schemeClr val="bg1"/>
                </a:solidFill>
              </a:defRPr>
            </a:lvl1pPr>
          </a:lstStyle>
          <a:p>
            <a:fld id="{B61BEF0D-F0BB-DE4B-95CE-6DB70DBA9567}" type="datetimeFigureOut">
              <a:rPr lang="en-US" smtClean="0"/>
              <a:pPr/>
              <a:t>12/12/2022</a:t>
            </a:fld>
            <a:endParaRPr lang="en-US" dirty="0"/>
          </a:p>
        </p:txBody>
      </p:sp>
      <p:sp>
        <p:nvSpPr>
          <p:cNvPr id="4" name="Segnaposto piè di pagina 3">
            <a:extLst>
              <a:ext uri="{FF2B5EF4-FFF2-40B4-BE49-F238E27FC236}">
                <a16:creationId xmlns:a16="http://schemas.microsoft.com/office/drawing/2014/main" id="{6DF758F4-0DB7-D343-8756-19FA84251A5D}"/>
              </a:ext>
            </a:extLst>
          </p:cNvPr>
          <p:cNvSpPr>
            <a:spLocks noGrp="1"/>
          </p:cNvSpPr>
          <p:nvPr>
            <p:ph type="ftr" sz="quarter" idx="11"/>
          </p:nvPr>
        </p:nvSpPr>
        <p:spPr/>
        <p:txBody>
          <a:bodyPr/>
          <a:lstStyle>
            <a:lvl1pPr>
              <a:defRPr>
                <a:solidFill>
                  <a:schemeClr val="bg1"/>
                </a:solidFill>
              </a:defRPr>
            </a:lvl1pPr>
          </a:lstStyle>
          <a:p>
            <a:endParaRPr lang="en-US" dirty="0"/>
          </a:p>
        </p:txBody>
      </p:sp>
      <p:sp>
        <p:nvSpPr>
          <p:cNvPr id="5" name="Segnaposto numero diapositiva 4">
            <a:extLst>
              <a:ext uri="{FF2B5EF4-FFF2-40B4-BE49-F238E27FC236}">
                <a16:creationId xmlns:a16="http://schemas.microsoft.com/office/drawing/2014/main" id="{A0C6F60F-D52E-644F-94B8-6EB08E7A8BC1}"/>
              </a:ext>
            </a:extLst>
          </p:cNvPr>
          <p:cNvSpPr>
            <a:spLocks noGrp="1"/>
          </p:cNvSpPr>
          <p:nvPr>
            <p:ph type="sldNum" sz="quarter" idx="12"/>
          </p:nvPr>
        </p:nvSpPr>
        <p:spPr/>
        <p:txBody>
          <a:bodyPr/>
          <a:lstStyle>
            <a:lvl1pPr>
              <a:defRPr>
                <a:solidFill>
                  <a:schemeClr val="bg1"/>
                </a:solidFill>
              </a:defRPr>
            </a:lvl1pPr>
          </a:lstStyle>
          <a:p>
            <a:fld id="{D57F1E4F-1CFF-5643-939E-217C01CDF565}" type="slidenum">
              <a:rPr lang="en-US" smtClean="0"/>
              <a:pPr/>
              <a:t>‹N›</a:t>
            </a:fld>
            <a:endParaRPr lang="en-US" dirty="0"/>
          </a:p>
        </p:txBody>
      </p:sp>
      <p:pic>
        <p:nvPicPr>
          <p:cNvPr id="8" name="Immagine 7">
            <a:extLst>
              <a:ext uri="{FF2B5EF4-FFF2-40B4-BE49-F238E27FC236}">
                <a16:creationId xmlns:a16="http://schemas.microsoft.com/office/drawing/2014/main" id="{44A98379-E07C-C74F-AF3A-74F142202573}"/>
              </a:ext>
            </a:extLst>
          </p:cNvPr>
          <p:cNvPicPr>
            <a:picLocks noChangeAspect="1"/>
          </p:cNvPicPr>
          <p:nvPr/>
        </p:nvPicPr>
        <p:blipFill>
          <a:blip r:embed="rId3"/>
          <a:stretch>
            <a:fillRect/>
          </a:stretch>
        </p:blipFill>
        <p:spPr>
          <a:xfrm>
            <a:off x="5441768" y="634683"/>
            <a:ext cx="1293223" cy="1840780"/>
          </a:xfrm>
          <a:prstGeom prst="rect">
            <a:avLst/>
          </a:prstGeom>
        </p:spPr>
      </p:pic>
    </p:spTree>
    <p:extLst>
      <p:ext uri="{BB962C8B-B14F-4D97-AF65-F5344CB8AC3E}">
        <p14:creationId xmlns:p14="http://schemas.microsoft.com/office/powerpoint/2010/main" val="2476096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449CBDC-F885-EB41-8ABA-C9E9E9ABAA49}"/>
              </a:ext>
            </a:extLst>
          </p:cNvPr>
          <p:cNvSpPr>
            <a:spLocks noGrp="1"/>
          </p:cNvSpPr>
          <p:nvPr>
            <p:ph type="dt" sz="half" idx="10"/>
          </p:nvPr>
        </p:nvSpPr>
        <p:spPr/>
        <p:txBody>
          <a:bodyPr/>
          <a:lstStyle/>
          <a:p>
            <a:fld id="{B61BEF0D-F0BB-DE4B-95CE-6DB70DBA9567}" type="datetimeFigureOut">
              <a:rPr lang="en-US" smtClean="0"/>
              <a:pPr/>
              <a:t>12/12/2022</a:t>
            </a:fld>
            <a:endParaRPr lang="en-US" dirty="0"/>
          </a:p>
        </p:txBody>
      </p:sp>
      <p:sp>
        <p:nvSpPr>
          <p:cNvPr id="3" name="Segnaposto piè di pagina 2">
            <a:extLst>
              <a:ext uri="{FF2B5EF4-FFF2-40B4-BE49-F238E27FC236}">
                <a16:creationId xmlns:a16="http://schemas.microsoft.com/office/drawing/2014/main" id="{A49CBAF5-5E48-F844-A174-5DD0602B4433}"/>
              </a:ext>
            </a:extLst>
          </p:cNvPr>
          <p:cNvSpPr>
            <a:spLocks noGrp="1"/>
          </p:cNvSpPr>
          <p:nvPr>
            <p:ph type="ftr" sz="quarter" idx="11"/>
          </p:nvPr>
        </p:nvSpPr>
        <p:spPr/>
        <p:txBody>
          <a:bodyPr/>
          <a:lstStyle/>
          <a:p>
            <a:endParaRPr lang="en-US" dirty="0"/>
          </a:p>
        </p:txBody>
      </p:sp>
      <p:sp>
        <p:nvSpPr>
          <p:cNvPr id="4" name="Segnaposto numero diapositiva 3">
            <a:extLst>
              <a:ext uri="{FF2B5EF4-FFF2-40B4-BE49-F238E27FC236}">
                <a16:creationId xmlns:a16="http://schemas.microsoft.com/office/drawing/2014/main" id="{3ADDDFD9-7D2E-3F43-854D-434051DE0875}"/>
              </a:ext>
            </a:extLst>
          </p:cNvPr>
          <p:cNvSpPr>
            <a:spLocks noGrp="1"/>
          </p:cNvSpPr>
          <p:nvPr>
            <p:ph type="sldNum" sz="quarter" idx="12"/>
          </p:nvPr>
        </p:nvSpPr>
        <p:spPr/>
        <p:txBody>
          <a:bodyPr/>
          <a:lstStyle/>
          <a:p>
            <a:fld id="{D57F1E4F-1CFF-5643-939E-217C01CDF565}" type="slidenum">
              <a:rPr lang="en-US" smtClean="0"/>
              <a:pPr/>
              <a:t>‹N›</a:t>
            </a:fld>
            <a:endParaRPr lang="en-US" dirty="0"/>
          </a:p>
        </p:txBody>
      </p:sp>
      <p:pic>
        <p:nvPicPr>
          <p:cNvPr id="6" name="Immagine 5">
            <a:extLst>
              <a:ext uri="{FF2B5EF4-FFF2-40B4-BE49-F238E27FC236}">
                <a16:creationId xmlns:a16="http://schemas.microsoft.com/office/drawing/2014/main" id="{61889494-DBF9-4B45-8D92-457EE5964EE9}"/>
              </a:ext>
            </a:extLst>
          </p:cNvPr>
          <p:cNvPicPr>
            <a:picLocks noChangeAspect="1"/>
          </p:cNvPicPr>
          <p:nvPr/>
        </p:nvPicPr>
        <p:blipFill>
          <a:blip r:embed="rId2"/>
          <a:stretch>
            <a:fillRect/>
          </a:stretch>
        </p:blipFill>
        <p:spPr>
          <a:xfrm>
            <a:off x="10565" y="0"/>
            <a:ext cx="12170870" cy="6858000"/>
          </a:xfrm>
          <a:prstGeom prst="rect">
            <a:avLst/>
          </a:prstGeom>
        </p:spPr>
      </p:pic>
      <p:sp>
        <p:nvSpPr>
          <p:cNvPr id="7" name="Titolo 1">
            <a:extLst>
              <a:ext uri="{FF2B5EF4-FFF2-40B4-BE49-F238E27FC236}">
                <a16:creationId xmlns:a16="http://schemas.microsoft.com/office/drawing/2014/main" id="{971303D1-D763-AA46-9CA1-58E3DFBBA13A}"/>
              </a:ext>
            </a:extLst>
          </p:cNvPr>
          <p:cNvSpPr>
            <a:spLocks noGrp="1"/>
          </p:cNvSpPr>
          <p:nvPr>
            <p:ph type="ctrTitle" idx="4294967295"/>
          </p:nvPr>
        </p:nvSpPr>
        <p:spPr>
          <a:xfrm>
            <a:off x="1813560" y="335280"/>
            <a:ext cx="9296400" cy="594360"/>
          </a:xfrm>
        </p:spPr>
        <p:txBody>
          <a:bodyPr>
            <a:normAutofit fontScale="90000"/>
          </a:bodyPr>
          <a:lstStyle/>
          <a:p>
            <a:r>
              <a:rPr lang="it-IT"/>
              <a:t>Fare clic per modificare lo stile del titolo dello schema</a:t>
            </a:r>
            <a:endParaRPr lang="it-IT" dirty="0"/>
          </a:p>
        </p:txBody>
      </p:sp>
    </p:spTree>
    <p:extLst>
      <p:ext uri="{BB962C8B-B14F-4D97-AF65-F5344CB8AC3E}">
        <p14:creationId xmlns:p14="http://schemas.microsoft.com/office/powerpoint/2010/main" val="2746337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uto con didascalia">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73465FA1-8317-5A4C-8190-0DD7306018B3}"/>
              </a:ext>
            </a:extLst>
          </p:cNvPr>
          <p:cNvPicPr>
            <a:picLocks noChangeAspect="1"/>
          </p:cNvPicPr>
          <p:nvPr/>
        </p:nvPicPr>
        <p:blipFill>
          <a:blip r:embed="rId2"/>
          <a:stretch>
            <a:fillRect/>
          </a:stretch>
        </p:blipFill>
        <p:spPr>
          <a:xfrm>
            <a:off x="-1793" y="-12358"/>
            <a:ext cx="12181434" cy="6863953"/>
          </a:xfrm>
          <a:prstGeom prst="rect">
            <a:avLst/>
          </a:prstGeom>
        </p:spPr>
      </p:pic>
      <p:pic>
        <p:nvPicPr>
          <p:cNvPr id="9" name="Immagine 8">
            <a:extLst>
              <a:ext uri="{FF2B5EF4-FFF2-40B4-BE49-F238E27FC236}">
                <a16:creationId xmlns:a16="http://schemas.microsoft.com/office/drawing/2014/main" id="{4461A619-15FE-144E-A798-636778275E82}"/>
              </a:ext>
            </a:extLst>
          </p:cNvPr>
          <p:cNvPicPr>
            <a:picLocks noChangeAspect="1"/>
          </p:cNvPicPr>
          <p:nvPr/>
        </p:nvPicPr>
        <p:blipFill>
          <a:blip r:embed="rId3"/>
          <a:stretch>
            <a:fillRect/>
          </a:stretch>
        </p:blipFill>
        <p:spPr>
          <a:xfrm>
            <a:off x="195796" y="207963"/>
            <a:ext cx="881743" cy="1255077"/>
          </a:xfrm>
          <a:prstGeom prst="rect">
            <a:avLst/>
          </a:prstGeom>
        </p:spPr>
      </p:pic>
      <p:sp>
        <p:nvSpPr>
          <p:cNvPr id="3" name="Segnaposto contenuto 2">
            <a:extLst>
              <a:ext uri="{FF2B5EF4-FFF2-40B4-BE49-F238E27FC236}">
                <a16:creationId xmlns:a16="http://schemas.microsoft.com/office/drawing/2014/main" id="{B04001D3-3B6E-3F44-BBBA-CA263BAF0E25}"/>
              </a:ext>
            </a:extLst>
          </p:cNvPr>
          <p:cNvSpPr>
            <a:spLocks noGrp="1"/>
          </p:cNvSpPr>
          <p:nvPr>
            <p:ph idx="1"/>
          </p:nvPr>
        </p:nvSpPr>
        <p:spPr>
          <a:xfrm>
            <a:off x="5183188" y="2057400"/>
            <a:ext cx="617220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p:txBody>
      </p:sp>
      <p:sp>
        <p:nvSpPr>
          <p:cNvPr id="4" name="Segnaposto testo 3">
            <a:extLst>
              <a:ext uri="{FF2B5EF4-FFF2-40B4-BE49-F238E27FC236}">
                <a16:creationId xmlns:a16="http://schemas.microsoft.com/office/drawing/2014/main" id="{CCF24518-9971-F34F-A5C9-8024C9CCE0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11" name="Segnaposto data 4">
            <a:extLst>
              <a:ext uri="{FF2B5EF4-FFF2-40B4-BE49-F238E27FC236}">
                <a16:creationId xmlns:a16="http://schemas.microsoft.com/office/drawing/2014/main" id="{64489DCB-DEF7-4D4E-BD25-8E7C81D851AC}"/>
              </a:ext>
            </a:extLst>
          </p:cNvPr>
          <p:cNvSpPr>
            <a:spLocks noGrp="1"/>
          </p:cNvSpPr>
          <p:nvPr>
            <p:ph type="dt" sz="half" idx="10"/>
          </p:nvPr>
        </p:nvSpPr>
        <p:spPr>
          <a:xfrm>
            <a:off x="838200" y="6554470"/>
            <a:ext cx="2743200" cy="365125"/>
          </a:xfrm>
        </p:spPr>
        <p:txBody>
          <a:bodyPr/>
          <a:lstStyle>
            <a:lvl1pPr>
              <a:defRPr>
                <a:solidFill>
                  <a:schemeClr val="bg1"/>
                </a:solidFill>
              </a:defRPr>
            </a:lvl1pPr>
          </a:lstStyle>
          <a:p>
            <a:fld id="{B61BEF0D-F0BB-DE4B-95CE-6DB70DBA9567}" type="datetimeFigureOut">
              <a:rPr lang="en-US" smtClean="0"/>
              <a:pPr/>
              <a:t>12/12/2022</a:t>
            </a:fld>
            <a:endParaRPr lang="en-US" dirty="0"/>
          </a:p>
        </p:txBody>
      </p:sp>
      <p:sp>
        <p:nvSpPr>
          <p:cNvPr id="12" name="Segnaposto piè di pagina 5">
            <a:extLst>
              <a:ext uri="{FF2B5EF4-FFF2-40B4-BE49-F238E27FC236}">
                <a16:creationId xmlns:a16="http://schemas.microsoft.com/office/drawing/2014/main" id="{26E9D950-3512-BD4F-92ED-57301D0D788B}"/>
              </a:ext>
            </a:extLst>
          </p:cNvPr>
          <p:cNvSpPr>
            <a:spLocks noGrp="1"/>
          </p:cNvSpPr>
          <p:nvPr>
            <p:ph type="ftr" sz="quarter" idx="11"/>
          </p:nvPr>
        </p:nvSpPr>
        <p:spPr>
          <a:xfrm>
            <a:off x="4038600" y="6554470"/>
            <a:ext cx="4114800" cy="365125"/>
          </a:xfrm>
        </p:spPr>
        <p:txBody>
          <a:bodyPr/>
          <a:lstStyle>
            <a:lvl1pPr>
              <a:defRPr>
                <a:solidFill>
                  <a:schemeClr val="bg1"/>
                </a:solidFill>
              </a:defRPr>
            </a:lvl1pPr>
          </a:lstStyle>
          <a:p>
            <a:endParaRPr lang="en-US" dirty="0"/>
          </a:p>
        </p:txBody>
      </p:sp>
      <p:sp>
        <p:nvSpPr>
          <p:cNvPr id="13" name="Segnaposto numero diapositiva 6">
            <a:extLst>
              <a:ext uri="{FF2B5EF4-FFF2-40B4-BE49-F238E27FC236}">
                <a16:creationId xmlns:a16="http://schemas.microsoft.com/office/drawing/2014/main" id="{6F1C97A9-CBAC-BB41-87A1-EAB973D8D52C}"/>
              </a:ext>
            </a:extLst>
          </p:cNvPr>
          <p:cNvSpPr>
            <a:spLocks noGrp="1"/>
          </p:cNvSpPr>
          <p:nvPr>
            <p:ph type="sldNum" sz="quarter" idx="12"/>
          </p:nvPr>
        </p:nvSpPr>
        <p:spPr>
          <a:xfrm>
            <a:off x="8610600" y="6554470"/>
            <a:ext cx="2743200" cy="365125"/>
          </a:xfrm>
        </p:spPr>
        <p:txBody>
          <a:bodyPr/>
          <a:lstStyle>
            <a:lvl1pPr>
              <a:defRPr>
                <a:solidFill>
                  <a:schemeClr val="bg1"/>
                </a:solidFill>
              </a:defRPr>
            </a:lvl1pPr>
          </a:lstStyle>
          <a:p>
            <a:fld id="{D57F1E4F-1CFF-5643-939E-217C01CDF565}" type="slidenum">
              <a:rPr lang="en-US" smtClean="0"/>
              <a:pPr/>
              <a:t>‹N›</a:t>
            </a:fld>
            <a:endParaRPr lang="en-US" dirty="0"/>
          </a:p>
        </p:txBody>
      </p:sp>
      <p:sp>
        <p:nvSpPr>
          <p:cNvPr id="14" name="Titolo 1">
            <a:extLst>
              <a:ext uri="{FF2B5EF4-FFF2-40B4-BE49-F238E27FC236}">
                <a16:creationId xmlns:a16="http://schemas.microsoft.com/office/drawing/2014/main" id="{E2638BD4-234F-8442-AB85-AEDC47536D13}"/>
              </a:ext>
            </a:extLst>
          </p:cNvPr>
          <p:cNvSpPr>
            <a:spLocks noGrp="1"/>
          </p:cNvSpPr>
          <p:nvPr>
            <p:ph type="ctrTitle" idx="4294967295"/>
          </p:nvPr>
        </p:nvSpPr>
        <p:spPr>
          <a:xfrm>
            <a:off x="1813560" y="335280"/>
            <a:ext cx="9296400" cy="594360"/>
          </a:xfrm>
        </p:spPr>
        <p:txBody>
          <a:bodyPr>
            <a:normAutofit fontScale="90000"/>
          </a:bodyPr>
          <a:lstStyle/>
          <a:p>
            <a:r>
              <a:rPr lang="it-IT"/>
              <a:t>Fare clic per modificare lo stile del titolo dello schema</a:t>
            </a:r>
            <a:endParaRPr lang="it-IT" dirty="0"/>
          </a:p>
        </p:txBody>
      </p:sp>
    </p:spTree>
    <p:extLst>
      <p:ext uri="{BB962C8B-B14F-4D97-AF65-F5344CB8AC3E}">
        <p14:creationId xmlns:p14="http://schemas.microsoft.com/office/powerpoint/2010/main" val="3958882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C2BDD68A-1477-8E46-9FF1-AEF1004D83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600431F-07AE-674D-8F4E-44052AB14D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66A77D59-7ABB-F544-BE1D-031DF9933D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12/12/2022</a:t>
            </a:fld>
            <a:endParaRPr lang="en-US" dirty="0"/>
          </a:p>
        </p:txBody>
      </p:sp>
      <p:sp>
        <p:nvSpPr>
          <p:cNvPr id="5" name="Segnaposto piè di pagina 4">
            <a:extLst>
              <a:ext uri="{FF2B5EF4-FFF2-40B4-BE49-F238E27FC236}">
                <a16:creationId xmlns:a16="http://schemas.microsoft.com/office/drawing/2014/main" id="{245B1190-35CB-654C-9CAE-AC0D0F945D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egnaposto numero diapositiva 5">
            <a:extLst>
              <a:ext uri="{FF2B5EF4-FFF2-40B4-BE49-F238E27FC236}">
                <a16:creationId xmlns:a16="http://schemas.microsoft.com/office/drawing/2014/main" id="{06056DDE-1073-4E4F-8F40-860E9D4AFD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67222653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C2BDD68A-1477-8E46-9FF1-AEF1004D83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600431F-07AE-674D-8F4E-44052AB14D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66A77D59-7ABB-F544-BE1D-031DF9933D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708850-2BCC-4317-8B28-75CE97B32735}" type="datetime1">
              <a:rPr lang="it-IT" smtClean="0"/>
              <a:t>12/12/2022</a:t>
            </a:fld>
            <a:endParaRPr lang="it-IT" dirty="0"/>
          </a:p>
        </p:txBody>
      </p:sp>
      <p:sp>
        <p:nvSpPr>
          <p:cNvPr id="5" name="Segnaposto piè di pagina 4">
            <a:extLst>
              <a:ext uri="{FF2B5EF4-FFF2-40B4-BE49-F238E27FC236}">
                <a16:creationId xmlns:a16="http://schemas.microsoft.com/office/drawing/2014/main" id="{245B1190-35CB-654C-9CAE-AC0D0F945D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dirty="0"/>
              <a:t>Direzione Regionale Emila Romagna </a:t>
            </a:r>
          </a:p>
        </p:txBody>
      </p:sp>
      <p:sp>
        <p:nvSpPr>
          <p:cNvPr id="6" name="Segnaposto numero diapositiva 5">
            <a:extLst>
              <a:ext uri="{FF2B5EF4-FFF2-40B4-BE49-F238E27FC236}">
                <a16:creationId xmlns:a16="http://schemas.microsoft.com/office/drawing/2014/main" id="{06056DDE-1073-4E4F-8F40-860E9D4AFD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AFF00E-9DC3-7240-8851-04147A744FC9}" type="slidenum">
              <a:rPr lang="it-IT" smtClean="0"/>
              <a:t>‹N›</a:t>
            </a:fld>
            <a:endParaRPr lang="it-IT" dirty="0"/>
          </a:p>
        </p:txBody>
      </p:sp>
    </p:spTree>
    <p:extLst>
      <p:ext uri="{BB962C8B-B14F-4D97-AF65-F5344CB8AC3E}">
        <p14:creationId xmlns:p14="http://schemas.microsoft.com/office/powerpoint/2010/main" val="4069694276"/>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3.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77597C-850B-9B40-81FF-B257AC3ACAD5}"/>
              </a:ext>
            </a:extLst>
          </p:cNvPr>
          <p:cNvSpPr>
            <a:spLocks noGrp="1"/>
          </p:cNvSpPr>
          <p:nvPr>
            <p:ph type="title"/>
          </p:nvPr>
        </p:nvSpPr>
        <p:spPr>
          <a:xfrm>
            <a:off x="2211356" y="2612573"/>
            <a:ext cx="8444204" cy="2425958"/>
          </a:xfrm>
          <a:ln>
            <a:noFill/>
          </a:ln>
        </p:spPr>
        <p:txBody>
          <a:bodyPr>
            <a:normAutofit/>
          </a:bodyPr>
          <a:lstStyle/>
          <a:p>
            <a:r>
              <a:rPr lang="it-IT" altLang="it-IT" b="1" dirty="0">
                <a:latin typeface="Gill Sans MT" panose="020B0502020104020203" pitchFamily="34" charset="0"/>
              </a:rPr>
              <a:t>IL RUOLO DELL’INPS NELL’OCCUPAZIONE FEMMINILE</a:t>
            </a:r>
            <a:br>
              <a:rPr lang="it-IT" altLang="it-IT" b="1" dirty="0">
                <a:latin typeface="Gill Sans MT" panose="020B0502020104020203" pitchFamily="34" charset="0"/>
              </a:rPr>
            </a:br>
            <a:endParaRPr lang="it-IT" sz="3100" dirty="0"/>
          </a:p>
        </p:txBody>
      </p:sp>
      <p:sp>
        <p:nvSpPr>
          <p:cNvPr id="4" name="Segnaposto piè di pagina 3">
            <a:extLst>
              <a:ext uri="{FF2B5EF4-FFF2-40B4-BE49-F238E27FC236}">
                <a16:creationId xmlns:a16="http://schemas.microsoft.com/office/drawing/2014/main" id="{4E5E5AFD-E441-1741-BBA8-3F68536AD18A}"/>
              </a:ext>
            </a:extLst>
          </p:cNvPr>
          <p:cNvSpPr>
            <a:spLocks noGrp="1"/>
          </p:cNvSpPr>
          <p:nvPr>
            <p:ph type="ftr" sz="quarter" idx="11"/>
          </p:nvPr>
        </p:nvSpPr>
        <p:spPr>
          <a:xfrm>
            <a:off x="282772" y="6242059"/>
            <a:ext cx="41148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Calibri" panose="020F0502020204030204"/>
                <a:ea typeface="+mn-ea"/>
                <a:cs typeface="+mn-cs"/>
              </a:rPr>
              <a:t>Direzione provinciale INPS Forlì-Cesena 2022</a:t>
            </a:r>
          </a:p>
        </p:txBody>
      </p:sp>
      <p:sp>
        <p:nvSpPr>
          <p:cNvPr id="5" name="Segnaposto piè di pagina 3">
            <a:extLst>
              <a:ext uri="{FF2B5EF4-FFF2-40B4-BE49-F238E27FC236}">
                <a16:creationId xmlns:a16="http://schemas.microsoft.com/office/drawing/2014/main" id="{A19A00C6-861D-4211-AF1F-093BE575D3CF}"/>
              </a:ext>
            </a:extLst>
          </p:cNvPr>
          <p:cNvSpPr txBox="1">
            <a:spLocks/>
          </p:cNvSpPr>
          <p:nvPr/>
        </p:nvSpPr>
        <p:spPr>
          <a:xfrm>
            <a:off x="7448531" y="6242058"/>
            <a:ext cx="4114800" cy="365125"/>
          </a:xfrm>
          <a:prstGeom prst="rect">
            <a:avLst/>
          </a:prstGeom>
        </p:spPr>
        <p:txBody>
          <a:bodyPr vert="horz" lIns="91440" tIns="45720" rIns="91440" bIns="45720" rtlCol="0" anchor="ctr"/>
          <a:lstStyle>
            <a:defPPr>
              <a:defRPr lang="it-IT"/>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a:ln>
                  <a:noFill/>
                </a:ln>
                <a:solidFill>
                  <a:srgbClr val="FFFFFF"/>
                </a:solidFill>
                <a:effectLst/>
                <a:uLnTx/>
                <a:uFillTx/>
                <a:latin typeface="Calibri" panose="020F0502020204030204"/>
                <a:ea typeface="+mn-ea"/>
                <a:cs typeface="+mn-cs"/>
              </a:rPr>
              <a:t>Mariateresa Borrasso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1" i="0" u="none" strike="noStrike" kern="1200" cap="none" spc="0" normalizeH="0" baseline="0" noProof="0" dirty="0" err="1">
                <a:ln>
                  <a:noFill/>
                </a:ln>
                <a:solidFill>
                  <a:srgbClr val="FFFFFF"/>
                </a:solidFill>
                <a:effectLst/>
                <a:uLnTx/>
                <a:uFillTx/>
                <a:latin typeface="Calibri" panose="020F0502020204030204"/>
                <a:ea typeface="+mn-ea"/>
                <a:cs typeface="+mn-cs"/>
              </a:rPr>
              <a:t>Resp</a:t>
            </a:r>
            <a:r>
              <a:rPr lang="it-IT" sz="1600" b="1" dirty="0" err="1">
                <a:solidFill>
                  <a:srgbClr val="FFFFFF"/>
                </a:solidFill>
                <a:latin typeface="Calibri" panose="020F0502020204030204"/>
              </a:rPr>
              <a:t>onsabile</a:t>
            </a:r>
            <a:r>
              <a:rPr lang="it-IT" sz="1600" b="1" dirty="0">
                <a:solidFill>
                  <a:srgbClr val="FFFFFF"/>
                </a:solidFill>
                <a:latin typeface="Calibri" panose="020F0502020204030204"/>
              </a:rPr>
              <a:t> </a:t>
            </a:r>
            <a:r>
              <a:rPr kumimoji="0" lang="it-IT" sz="1600" b="1" i="0" u="none" strike="noStrike" kern="1200" cap="none" spc="0" normalizeH="0" baseline="0" noProof="0" dirty="0">
                <a:ln>
                  <a:noFill/>
                </a:ln>
                <a:solidFill>
                  <a:srgbClr val="FFFFFF"/>
                </a:solidFill>
                <a:effectLst/>
                <a:uLnTx/>
                <a:uFillTx/>
                <a:latin typeface="Calibri" panose="020F0502020204030204"/>
                <a:ea typeface="+mn-ea"/>
                <a:cs typeface="+mn-cs"/>
              </a:rPr>
              <a:t>Agenzia complessa Cesena</a:t>
            </a:r>
          </a:p>
        </p:txBody>
      </p:sp>
    </p:spTree>
    <p:extLst>
      <p:ext uri="{BB962C8B-B14F-4D97-AF65-F5344CB8AC3E}">
        <p14:creationId xmlns:p14="http://schemas.microsoft.com/office/powerpoint/2010/main" val="40242299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2E90024-A864-4A0B-8041-4F499A1E9757}"/>
              </a:ext>
            </a:extLst>
          </p:cNvPr>
          <p:cNvSpPr>
            <a:spLocks noGrp="1"/>
          </p:cNvSpPr>
          <p:nvPr>
            <p:ph idx="1"/>
          </p:nvPr>
        </p:nvSpPr>
        <p:spPr>
          <a:xfrm>
            <a:off x="1323975" y="1217002"/>
            <a:ext cx="10418761" cy="4802597"/>
          </a:xfrm>
        </p:spPr>
        <p:txBody>
          <a:bodyPr vert="horz" wrap="square" lIns="91440" tIns="45720" rIns="91440" bIns="45720" rtlCol="0">
            <a:spAutoFit/>
          </a:bodyPr>
          <a:lstStyle/>
          <a:p>
            <a:pPr marL="0" indent="0">
              <a:lnSpc>
                <a:spcPct val="107000"/>
              </a:lnSpc>
              <a:spcAft>
                <a:spcPts val="800"/>
              </a:spcAft>
              <a:buNone/>
            </a:pPr>
            <a:endParaRPr lang="it-IT" sz="2000" dirty="0">
              <a:solidFill>
                <a:schemeClr val="accent2">
                  <a:lumMod val="50000"/>
                </a:schemeClr>
              </a:solidFill>
              <a:latin typeface="Calibri" panose="020F0502020204030204" pitchFamily="34" charset="0"/>
              <a:cs typeface="Times New Roman" panose="02020603050405020304" pitchFamily="18" charset="0"/>
            </a:endParaRPr>
          </a:p>
          <a:p>
            <a:pPr>
              <a:lnSpc>
                <a:spcPct val="107000"/>
              </a:lnSpc>
              <a:spcAft>
                <a:spcPts val="800"/>
              </a:spcAft>
            </a:pPr>
            <a:r>
              <a:rPr lang="it-IT" sz="2000" dirty="0">
                <a:solidFill>
                  <a:schemeClr val="accent2">
                    <a:lumMod val="50000"/>
                  </a:schemeClr>
                </a:solidFill>
                <a:latin typeface="Calibri" panose="020F0502020204030204" pitchFamily="34" charset="0"/>
                <a:cs typeface="Times New Roman" panose="02020603050405020304" pitchFamily="18" charset="0"/>
              </a:rPr>
              <a:t>IL DPCM del dicembre 2020  prevede  un contributo di euro 400 pro capite su base mensile per un massimo di 12 mesi alle donne vittime di violenza e  seguite dai centri antiviolenza riconosciuti dalle Regioni e dai servizi sociali. Ciò , per  consentire l' autonomia  nei percorsi di fuoriuscita dalla violenza. </a:t>
            </a:r>
          </a:p>
          <a:p>
            <a:pPr>
              <a:lnSpc>
                <a:spcPct val="100000"/>
              </a:lnSpc>
              <a:spcAft>
                <a:spcPts val="800"/>
              </a:spcAft>
            </a:pPr>
            <a:r>
              <a:rPr lang="it-IT" sz="2000" dirty="0">
                <a:solidFill>
                  <a:schemeClr val="accent2">
                    <a:lumMod val="50000"/>
                  </a:schemeClr>
                </a:solidFill>
                <a:latin typeface="Calibri" panose="020F0502020204030204" pitchFamily="34" charset="0"/>
                <a:cs typeface="Times New Roman" panose="02020603050405020304" pitchFamily="18" charset="0"/>
              </a:rPr>
              <a:t>Hanno diritto  le donne vittime di violenza e accolte nei centri riconosciuti dalle Regioni  residenti in Italia: </a:t>
            </a:r>
          </a:p>
          <a:p>
            <a:pPr lvl="1">
              <a:lnSpc>
                <a:spcPct val="100000"/>
              </a:lnSpc>
              <a:spcAft>
                <a:spcPts val="800"/>
              </a:spcAft>
              <a:buFont typeface="Wingdings" panose="05000000000000000000" pitchFamily="2" charset="2"/>
              <a:buChar char="Ø"/>
            </a:pPr>
            <a:r>
              <a:rPr lang="it-IT" sz="2000" dirty="0">
                <a:solidFill>
                  <a:schemeClr val="accent2">
                    <a:lumMod val="50000"/>
                  </a:schemeClr>
                </a:solidFill>
                <a:latin typeface="Calibri" panose="020F0502020204030204" pitchFamily="34" charset="0"/>
                <a:cs typeface="Times New Roman" panose="02020603050405020304" pitchFamily="18" charset="0"/>
              </a:rPr>
              <a:t>sia con cittadinanza italiana, comunitaria  che extracomunitaria con permesso di soggiorno o lo status di rifugiato politico o di protezione sussidiaria.</a:t>
            </a:r>
          </a:p>
          <a:p>
            <a:pPr marL="0" indent="0">
              <a:lnSpc>
                <a:spcPct val="107000"/>
              </a:lnSpc>
              <a:spcAft>
                <a:spcPts val="800"/>
              </a:spcAft>
              <a:buNone/>
            </a:pPr>
            <a:r>
              <a:rPr lang="it-IT" sz="2000" dirty="0">
                <a:solidFill>
                  <a:schemeClr val="accent2">
                    <a:lumMod val="50000"/>
                  </a:schemeClr>
                </a:solidFill>
                <a:latin typeface="Calibri" panose="020F0502020204030204" pitchFamily="34" charset="0"/>
                <a:cs typeface="Times New Roman" panose="02020603050405020304" pitchFamily="18" charset="0"/>
              </a:rPr>
              <a:t>Con circ. INPS 166/2021 viene comunicato il rilascio della procedura dedicata all’acquisizione delle domande per il Reddito di Libertà da parte degli operatori comunali, raggiungibile sul portale www.inps.it, all’interno del servizio online “Prestazioni Sociali</a:t>
            </a:r>
          </a:p>
        </p:txBody>
      </p:sp>
      <p:sp>
        <p:nvSpPr>
          <p:cNvPr id="4" name="Titolo 1">
            <a:extLst>
              <a:ext uri="{FF2B5EF4-FFF2-40B4-BE49-F238E27FC236}">
                <a16:creationId xmlns:a16="http://schemas.microsoft.com/office/drawing/2014/main" id="{F5650050-C5A9-4575-834C-0C7ABB96C4F2}"/>
              </a:ext>
            </a:extLst>
          </p:cNvPr>
          <p:cNvSpPr>
            <a:spLocks noGrp="1"/>
          </p:cNvSpPr>
          <p:nvPr>
            <p:ph type="ctrTitle" idx="4294967295"/>
          </p:nvPr>
        </p:nvSpPr>
        <p:spPr>
          <a:xfrm>
            <a:off x="1676400" y="0"/>
            <a:ext cx="10515600" cy="1325563"/>
          </a:xfrm>
        </p:spPr>
        <p:txBody>
          <a:bodyPr vert="horz" lIns="91440" tIns="45720" rIns="91440" bIns="45720" rtlCol="0" anchor="ctr">
            <a:noAutofit/>
          </a:bodyPr>
          <a:lstStyle/>
          <a:p>
            <a:r>
              <a:rPr lang="it-IT" sz="3200" b="1" dirty="0">
                <a:solidFill>
                  <a:schemeClr val="accent2">
                    <a:lumMod val="50000"/>
                  </a:schemeClr>
                </a:solidFill>
              </a:rPr>
              <a:t>Reddito di Libertà per le donne vittime di violenza</a:t>
            </a:r>
          </a:p>
        </p:txBody>
      </p:sp>
    </p:spTree>
    <p:extLst>
      <p:ext uri="{BB962C8B-B14F-4D97-AF65-F5344CB8AC3E}">
        <p14:creationId xmlns:p14="http://schemas.microsoft.com/office/powerpoint/2010/main" val="2899740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AA84D63-36DF-487E-B4A5-DE482AB172C4}"/>
              </a:ext>
            </a:extLst>
          </p:cNvPr>
          <p:cNvSpPr>
            <a:spLocks noGrp="1"/>
          </p:cNvSpPr>
          <p:nvPr>
            <p:ph idx="1"/>
          </p:nvPr>
        </p:nvSpPr>
        <p:spPr>
          <a:xfrm>
            <a:off x="1295400" y="1552574"/>
            <a:ext cx="10515600" cy="4195763"/>
          </a:xfrm>
        </p:spPr>
        <p:txBody>
          <a:bodyPr>
            <a:normAutofit/>
          </a:bodyPr>
          <a:lstStyle/>
          <a:p>
            <a:pPr marL="0" indent="0">
              <a:buNone/>
            </a:pPr>
            <a:r>
              <a:rPr lang="it-IT" sz="3600" b="1" dirty="0">
                <a:solidFill>
                  <a:schemeClr val="accent2">
                    <a:lumMod val="50000"/>
                  </a:schemeClr>
                </a:solidFill>
              </a:rPr>
              <a:t>Esoneri contributivi a favore di aziende per la riassunzione di   donne dopo la fruizione della maternità (circ. 102/2022)</a:t>
            </a:r>
          </a:p>
          <a:p>
            <a:pPr marL="0" indent="0">
              <a:buNone/>
            </a:pPr>
            <a:endParaRPr lang="it-IT" sz="3600" b="1" dirty="0">
              <a:solidFill>
                <a:schemeClr val="accent2">
                  <a:lumMod val="50000"/>
                </a:schemeClr>
              </a:solidFill>
            </a:endParaRPr>
          </a:p>
          <a:p>
            <a:pPr marL="0" indent="0">
              <a:buNone/>
            </a:pPr>
            <a:r>
              <a:rPr lang="it-IT" sz="2000" dirty="0">
                <a:solidFill>
                  <a:schemeClr val="accent2">
                    <a:lumMod val="50000"/>
                  </a:schemeClr>
                </a:solidFill>
                <a:effectLst/>
                <a:latin typeface="Verdana" panose="020B0604030504040204" pitchFamily="34" charset="0"/>
                <a:ea typeface="Calibri" panose="020F0502020204030204" pitchFamily="34" charset="0"/>
                <a:cs typeface="Times New Roman" panose="02020603050405020304" pitchFamily="18" charset="0"/>
              </a:rPr>
              <a:t>L’articolo 1, comma 137, della legge 30 dicembre 2021, n. 234, ha introdotto, in via sperimentale, per il solo anno 2022, un esonero pari al 50% della contribuzione previdenziale a carico delle lavoratrici madri dipendenti del settore privato, della durata di un anno, decorrente dalla data del rientro nel posto di lavoro dopo la fruizione del congedo obbligatorio di maternità</a:t>
            </a:r>
            <a:endParaRPr lang="it-IT" sz="2000" b="1" dirty="0">
              <a:solidFill>
                <a:schemeClr val="accent2">
                  <a:lumMod val="50000"/>
                </a:schemeClr>
              </a:solidFill>
            </a:endParaRPr>
          </a:p>
          <a:p>
            <a:endParaRPr lang="it-IT" sz="3600" b="1" dirty="0">
              <a:solidFill>
                <a:schemeClr val="accent2">
                  <a:lumMod val="50000"/>
                </a:schemeClr>
              </a:solidFill>
            </a:endParaRPr>
          </a:p>
          <a:p>
            <a:endParaRPr lang="it-IT" dirty="0">
              <a:solidFill>
                <a:schemeClr val="accent2">
                  <a:lumMod val="50000"/>
                </a:schemeClr>
              </a:solidFill>
            </a:endParaRPr>
          </a:p>
        </p:txBody>
      </p:sp>
    </p:spTree>
    <p:extLst>
      <p:ext uri="{BB962C8B-B14F-4D97-AF65-F5344CB8AC3E}">
        <p14:creationId xmlns:p14="http://schemas.microsoft.com/office/powerpoint/2010/main" val="96423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EC0003F-F74C-44D6-B50E-587355CE656C}"/>
              </a:ext>
            </a:extLst>
          </p:cNvPr>
          <p:cNvSpPr>
            <a:spLocks noGrp="1"/>
          </p:cNvSpPr>
          <p:nvPr>
            <p:ph idx="1"/>
          </p:nvPr>
        </p:nvSpPr>
        <p:spPr>
          <a:xfrm>
            <a:off x="838200" y="2514599"/>
            <a:ext cx="10515600" cy="4195763"/>
          </a:xfrm>
        </p:spPr>
        <p:txBody>
          <a:bodyPr>
            <a:normAutofit/>
          </a:bodyPr>
          <a:lstStyle/>
          <a:p>
            <a:r>
              <a:rPr lang="it-IT" sz="3200" dirty="0">
                <a:solidFill>
                  <a:schemeClr val="accent2">
                    <a:lumMod val="50000"/>
                  </a:schemeClr>
                </a:solidFill>
                <a:latin typeface="+mj-lt"/>
              </a:rPr>
              <a:t>Interventi previsti dall’art. 5 della legge 162/2021. Trattasi di esonero dell’1% dei contributi previdenziali con un limite massimo di 50mila euro .</a:t>
            </a:r>
          </a:p>
          <a:p>
            <a:r>
              <a:rPr lang="it-IT" sz="3200" dirty="0">
                <a:solidFill>
                  <a:schemeClr val="accent2">
                    <a:lumMod val="50000"/>
                  </a:schemeClr>
                </a:solidFill>
                <a:latin typeface="+mj-lt"/>
              </a:rPr>
              <a:t>I dettagli sono disciplinati nel DM di ottobre 2022 e a breve saranno pubblicati messaggi operativi da INPS</a:t>
            </a:r>
          </a:p>
        </p:txBody>
      </p:sp>
      <p:sp>
        <p:nvSpPr>
          <p:cNvPr id="2" name="Titolo 1">
            <a:extLst>
              <a:ext uri="{FF2B5EF4-FFF2-40B4-BE49-F238E27FC236}">
                <a16:creationId xmlns:a16="http://schemas.microsoft.com/office/drawing/2014/main" id="{1871128D-9902-4D07-A938-7906ADA013F5}"/>
              </a:ext>
            </a:extLst>
          </p:cNvPr>
          <p:cNvSpPr>
            <a:spLocks noGrp="1"/>
          </p:cNvSpPr>
          <p:nvPr>
            <p:ph type="ctrTitle" idx="4294967295"/>
          </p:nvPr>
        </p:nvSpPr>
        <p:spPr>
          <a:xfrm>
            <a:off x="1809750" y="0"/>
            <a:ext cx="10515600" cy="1325563"/>
          </a:xfrm>
        </p:spPr>
        <p:txBody>
          <a:bodyPr vert="horz" lIns="91440" tIns="45720" rIns="91440" bIns="45720" rtlCol="0" anchor="ctr">
            <a:noAutofit/>
          </a:bodyPr>
          <a:lstStyle/>
          <a:p>
            <a:r>
              <a:rPr lang="it-IT" sz="3200" b="1" dirty="0">
                <a:solidFill>
                  <a:schemeClr val="accent2">
                    <a:lumMod val="50000"/>
                  </a:schemeClr>
                </a:solidFill>
              </a:rPr>
              <a:t>Nuovi Esoneri per le aziende che abbiano conseguito la certificazione di parità di genere:</a:t>
            </a:r>
          </a:p>
        </p:txBody>
      </p:sp>
    </p:spTree>
    <p:extLst>
      <p:ext uri="{BB962C8B-B14F-4D97-AF65-F5344CB8AC3E}">
        <p14:creationId xmlns:p14="http://schemas.microsoft.com/office/powerpoint/2010/main" val="4104008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0C1FDB0F-4C24-4464-B86D-C675918998EF}"/>
              </a:ext>
            </a:extLst>
          </p:cNvPr>
          <p:cNvSpPr>
            <a:spLocks noGrp="1"/>
          </p:cNvSpPr>
          <p:nvPr>
            <p:ph type="ctrTitle" idx="4294967295"/>
          </p:nvPr>
        </p:nvSpPr>
        <p:spPr>
          <a:xfrm>
            <a:off x="1076325" y="2295524"/>
            <a:ext cx="10418763" cy="3286125"/>
          </a:xfrm>
        </p:spPr>
        <p:txBody>
          <a:bodyPr>
            <a:normAutofit/>
          </a:bodyPr>
          <a:lstStyle/>
          <a:p>
            <a:r>
              <a:rPr lang="it-IT" sz="2800" i="0" dirty="0">
                <a:solidFill>
                  <a:schemeClr val="accent1">
                    <a:lumMod val="50000"/>
                  </a:schemeClr>
                </a:solidFill>
                <a:effectLst/>
                <a:latin typeface="arial" panose="020B0604020202020204" pitchFamily="34" charset="0"/>
              </a:rPr>
              <a:t>Si tratta di una certificazione volontaria che le aziende più virtuose potranno richiedere, agli organismi a ciò accreditati, per attestare la conformità dell'organizzazione di impresa ai principi di parità tra i generi, </a:t>
            </a:r>
            <a:r>
              <a:rPr lang="it-IT" sz="2800" dirty="0">
                <a:solidFill>
                  <a:schemeClr val="accent1">
                    <a:lumMod val="50000"/>
                  </a:schemeClr>
                </a:solidFill>
                <a:latin typeface="arial" panose="020B0604020202020204" pitchFamily="34" charset="0"/>
              </a:rPr>
              <a:t>con riguardo alla </a:t>
            </a:r>
            <a:r>
              <a:rPr lang="it-IT" sz="2800" i="0" dirty="0">
                <a:solidFill>
                  <a:schemeClr val="accent1">
                    <a:lumMod val="50000"/>
                  </a:schemeClr>
                </a:solidFill>
                <a:effectLst/>
                <a:latin typeface="arial" panose="020B0604020202020204" pitchFamily="34" charset="0"/>
              </a:rPr>
              <a:t> retribuzione e  alle condizioni di carriera.</a:t>
            </a:r>
            <a:endParaRPr lang="it-IT" sz="2800" dirty="0">
              <a:solidFill>
                <a:schemeClr val="accent1">
                  <a:lumMod val="50000"/>
                </a:schemeClr>
              </a:solidFill>
            </a:endParaRPr>
          </a:p>
        </p:txBody>
      </p:sp>
      <p:sp>
        <p:nvSpPr>
          <p:cNvPr id="5" name="Titolo 1">
            <a:extLst>
              <a:ext uri="{FF2B5EF4-FFF2-40B4-BE49-F238E27FC236}">
                <a16:creationId xmlns:a16="http://schemas.microsoft.com/office/drawing/2014/main" id="{080B0AC8-BE85-47E7-A7FA-7CBEF25240FA}"/>
              </a:ext>
            </a:extLst>
          </p:cNvPr>
          <p:cNvSpPr>
            <a:spLocks noGrp="1"/>
          </p:cNvSpPr>
          <p:nvPr>
            <p:ph type="ctrTitle" idx="4294967295"/>
          </p:nvPr>
        </p:nvSpPr>
        <p:spPr>
          <a:xfrm>
            <a:off x="1809750" y="0"/>
            <a:ext cx="10515600" cy="1325563"/>
          </a:xfrm>
        </p:spPr>
        <p:txBody>
          <a:bodyPr vert="horz" lIns="91440" tIns="45720" rIns="91440" bIns="45720" rtlCol="0" anchor="ctr">
            <a:noAutofit/>
          </a:bodyPr>
          <a:lstStyle/>
          <a:p>
            <a:r>
              <a:rPr lang="it-IT" sz="3200" b="1" dirty="0">
                <a:solidFill>
                  <a:schemeClr val="accent2">
                    <a:lumMod val="50000"/>
                  </a:schemeClr>
                </a:solidFill>
              </a:rPr>
              <a:t>La certificazione di parità di genere</a:t>
            </a:r>
          </a:p>
        </p:txBody>
      </p:sp>
    </p:spTree>
    <p:extLst>
      <p:ext uri="{BB962C8B-B14F-4D97-AF65-F5344CB8AC3E}">
        <p14:creationId xmlns:p14="http://schemas.microsoft.com/office/powerpoint/2010/main" val="1914393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5D71586-B679-469F-B3B6-6ECDED97DC83}"/>
              </a:ext>
            </a:extLst>
          </p:cNvPr>
          <p:cNvSpPr>
            <a:spLocks noGrp="1"/>
          </p:cNvSpPr>
          <p:nvPr>
            <p:ph idx="1"/>
          </p:nvPr>
        </p:nvSpPr>
        <p:spPr>
          <a:xfrm>
            <a:off x="1514475" y="2975463"/>
            <a:ext cx="9614266" cy="3211984"/>
          </a:xfrm>
        </p:spPr>
        <p:txBody>
          <a:bodyPr>
            <a:normAutofit/>
          </a:bodyPr>
          <a:lstStyle/>
          <a:p>
            <a:pPr marL="0" indent="0">
              <a:buNone/>
            </a:pPr>
            <a:r>
              <a:rPr lang="it-IT" sz="3200" dirty="0">
                <a:solidFill>
                  <a:schemeClr val="accent1">
                    <a:lumMod val="50000"/>
                  </a:schemeClr>
                </a:solidFill>
              </a:rPr>
              <a:t>Pubblicazione dei decreti  del Ministro del Lavoro e delle Pari opportunità . </a:t>
            </a:r>
          </a:p>
          <a:p>
            <a:pPr marL="0" indent="0">
              <a:buNone/>
            </a:pPr>
            <a:r>
              <a:rPr lang="it-IT" sz="3200" dirty="0">
                <a:solidFill>
                  <a:schemeClr val="accent1">
                    <a:lumMod val="50000"/>
                  </a:schemeClr>
                </a:solidFill>
              </a:rPr>
              <a:t>Saranno destinati al Fondo per il sostegno della parità salariale di genere 2 milioni  di euro a partire dall’anno 2022.</a:t>
            </a:r>
          </a:p>
        </p:txBody>
      </p:sp>
      <p:sp>
        <p:nvSpPr>
          <p:cNvPr id="2" name="Titolo 1">
            <a:extLst>
              <a:ext uri="{FF2B5EF4-FFF2-40B4-BE49-F238E27FC236}">
                <a16:creationId xmlns:a16="http://schemas.microsoft.com/office/drawing/2014/main" id="{20ABFF6E-491D-41C5-9A66-114783D4345A}"/>
              </a:ext>
            </a:extLst>
          </p:cNvPr>
          <p:cNvSpPr>
            <a:spLocks noGrp="1"/>
          </p:cNvSpPr>
          <p:nvPr>
            <p:ph type="ctrTitle" idx="4294967295"/>
          </p:nvPr>
        </p:nvSpPr>
        <p:spPr>
          <a:xfrm>
            <a:off x="1514475" y="1165225"/>
            <a:ext cx="10515600" cy="1325563"/>
          </a:xfrm>
        </p:spPr>
        <p:txBody>
          <a:bodyPr>
            <a:normAutofit fontScale="90000"/>
          </a:bodyPr>
          <a:lstStyle/>
          <a:p>
            <a:r>
              <a:rPr lang="it-IT" b="1" dirty="0">
                <a:solidFill>
                  <a:schemeClr val="accent2">
                    <a:lumMod val="50000"/>
                  </a:schemeClr>
                </a:solidFill>
              </a:rPr>
              <a:t>I nuovi esoneri e gli interventi per la promozione della parità salariale di genere e della partecipazione delle donne al mercato del lavoro</a:t>
            </a:r>
          </a:p>
        </p:txBody>
      </p:sp>
    </p:spTree>
    <p:extLst>
      <p:ext uri="{BB962C8B-B14F-4D97-AF65-F5344CB8AC3E}">
        <p14:creationId xmlns:p14="http://schemas.microsoft.com/office/powerpoint/2010/main" val="1535153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90801E-4B93-4E1D-9915-102C6C696182}"/>
              </a:ext>
            </a:extLst>
          </p:cNvPr>
          <p:cNvSpPr>
            <a:spLocks noGrp="1"/>
          </p:cNvSpPr>
          <p:nvPr>
            <p:ph type="ctrTitle" idx="4294967295"/>
          </p:nvPr>
        </p:nvSpPr>
        <p:spPr>
          <a:xfrm>
            <a:off x="1647825" y="-156940"/>
            <a:ext cx="9952037" cy="5287112"/>
          </a:xfrm>
        </p:spPr>
        <p:txBody>
          <a:bodyPr>
            <a:noAutofit/>
          </a:bodyPr>
          <a:lstStyle/>
          <a:p>
            <a:r>
              <a:rPr lang="it-IT" b="1" dirty="0">
                <a:solidFill>
                  <a:schemeClr val="accent2">
                    <a:lumMod val="50000"/>
                  </a:schemeClr>
                </a:solidFill>
              </a:rPr>
              <a:t>Art. 46 del Codice delle pari Opportunità</a:t>
            </a:r>
            <a:br>
              <a:rPr lang="it-IT" b="1" dirty="0">
                <a:solidFill>
                  <a:schemeClr val="accent2">
                    <a:lumMod val="50000"/>
                  </a:schemeClr>
                </a:solidFill>
              </a:rPr>
            </a:br>
            <a:br>
              <a:rPr lang="it-IT" b="1" dirty="0">
                <a:solidFill>
                  <a:schemeClr val="accent2">
                    <a:lumMod val="50000"/>
                  </a:schemeClr>
                </a:solidFill>
              </a:rPr>
            </a:br>
            <a:br>
              <a:rPr lang="it-IT" b="1" dirty="0">
                <a:solidFill>
                  <a:schemeClr val="accent2">
                    <a:lumMod val="50000"/>
                  </a:schemeClr>
                </a:solidFill>
              </a:rPr>
            </a:br>
            <a:r>
              <a:rPr lang="it-IT" sz="3200" b="1" dirty="0">
                <a:solidFill>
                  <a:schemeClr val="accent2">
                    <a:lumMod val="50000"/>
                  </a:schemeClr>
                </a:solidFill>
              </a:rPr>
              <a:t>Novità della redazione del rapporto biennale sulla situazione del personale maschile e femminile da parte di aziende pubbliche e private con più di 50 dipendenti entro il 30 settembre e il 30 aprile di ciascun anno</a:t>
            </a:r>
            <a:br>
              <a:rPr lang="it-IT" b="1" dirty="0">
                <a:solidFill>
                  <a:schemeClr val="accent2">
                    <a:lumMod val="50000"/>
                  </a:schemeClr>
                </a:solidFill>
              </a:rPr>
            </a:br>
            <a:endParaRPr lang="it-IT" b="1" dirty="0">
              <a:solidFill>
                <a:schemeClr val="accent2">
                  <a:lumMod val="50000"/>
                </a:schemeClr>
              </a:solidFill>
            </a:endParaRPr>
          </a:p>
        </p:txBody>
      </p:sp>
    </p:spTree>
    <p:extLst>
      <p:ext uri="{BB962C8B-B14F-4D97-AF65-F5344CB8AC3E}">
        <p14:creationId xmlns:p14="http://schemas.microsoft.com/office/powerpoint/2010/main" val="3293281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77AEF4C-1F6F-4313-95C8-10734B4100DB}"/>
              </a:ext>
            </a:extLst>
          </p:cNvPr>
          <p:cNvSpPr>
            <a:spLocks noGrp="1"/>
          </p:cNvSpPr>
          <p:nvPr>
            <p:ph type="body" idx="13"/>
          </p:nvPr>
        </p:nvSpPr>
        <p:spPr/>
        <p:txBody>
          <a:bodyPr>
            <a:normAutofit/>
          </a:bodyPr>
          <a:lstStyle/>
          <a:p>
            <a:pPr marL="0" indent="0">
              <a:buNone/>
            </a:pPr>
            <a:r>
              <a:rPr lang="it-IT" sz="3200" dirty="0"/>
              <a:t>  </a:t>
            </a:r>
          </a:p>
          <a:p>
            <a:pPr marL="0" indent="0">
              <a:buNone/>
            </a:pPr>
            <a:endParaRPr lang="it-IT" sz="3200" dirty="0"/>
          </a:p>
          <a:p>
            <a:pPr marL="0" indent="0">
              <a:buNone/>
            </a:pPr>
            <a:endParaRPr lang="it-IT" sz="3200" dirty="0"/>
          </a:p>
          <a:p>
            <a:pPr marL="0" indent="0">
              <a:buNone/>
            </a:pPr>
            <a:endParaRPr lang="it-IT" sz="3200" b="1" dirty="0"/>
          </a:p>
        </p:txBody>
      </p:sp>
      <p:sp>
        <p:nvSpPr>
          <p:cNvPr id="4" name="Titolo 1">
            <a:extLst>
              <a:ext uri="{FF2B5EF4-FFF2-40B4-BE49-F238E27FC236}">
                <a16:creationId xmlns:a16="http://schemas.microsoft.com/office/drawing/2014/main" id="{977C5086-DF5B-4237-9D70-536D7CFE908A}"/>
              </a:ext>
            </a:extLst>
          </p:cNvPr>
          <p:cNvSpPr>
            <a:spLocks noGrp="1"/>
          </p:cNvSpPr>
          <p:nvPr>
            <p:ph type="ctrTitle" idx="4294967295"/>
          </p:nvPr>
        </p:nvSpPr>
        <p:spPr>
          <a:xfrm>
            <a:off x="1950720" y="316229"/>
            <a:ext cx="8290560" cy="2588895"/>
          </a:xfrm>
        </p:spPr>
        <p:txBody>
          <a:bodyPr>
            <a:noAutofit/>
          </a:bodyPr>
          <a:lstStyle/>
          <a:p>
            <a:r>
              <a:rPr lang="it-IT" b="1" dirty="0">
                <a:solidFill>
                  <a:schemeClr val="accent1">
                    <a:lumMod val="50000"/>
                  </a:schemeClr>
                </a:solidFill>
                <a:latin typeface="Arial" panose="020B0604020202020204" pitchFamily="34" charset="0"/>
                <a:cs typeface="Arial" panose="020B0604020202020204" pitchFamily="34" charset="0"/>
              </a:rPr>
              <a:t>I CONGEDI</a:t>
            </a:r>
            <a:br>
              <a:rPr lang="it-IT" b="1" dirty="0">
                <a:latin typeface="Arial" panose="020B0604020202020204" pitchFamily="34" charset="0"/>
                <a:cs typeface="Arial" panose="020B0604020202020204" pitchFamily="34" charset="0"/>
              </a:rPr>
            </a:br>
            <a:br>
              <a:rPr lang="it-IT" b="1" dirty="0">
                <a:latin typeface="Arial" panose="020B0604020202020204" pitchFamily="34" charset="0"/>
                <a:cs typeface="Arial" panose="020B0604020202020204" pitchFamily="34" charset="0"/>
              </a:rPr>
            </a:br>
            <a:br>
              <a:rPr lang="it-IT" b="1" dirty="0">
                <a:latin typeface="Arial" panose="020B0604020202020204" pitchFamily="34" charset="0"/>
                <a:cs typeface="Arial" panose="020B0604020202020204" pitchFamily="34" charset="0"/>
              </a:rPr>
            </a:br>
            <a:endParaRPr lang="it-IT" b="1" dirty="0">
              <a:latin typeface="Arial" panose="020B0604020202020204" pitchFamily="34" charset="0"/>
              <a:cs typeface="Arial" panose="020B0604020202020204" pitchFamily="34" charset="0"/>
            </a:endParaRPr>
          </a:p>
        </p:txBody>
      </p:sp>
      <p:sp>
        <p:nvSpPr>
          <p:cNvPr id="6" name="CasellaDiTesto 5">
            <a:extLst>
              <a:ext uri="{FF2B5EF4-FFF2-40B4-BE49-F238E27FC236}">
                <a16:creationId xmlns:a16="http://schemas.microsoft.com/office/drawing/2014/main" id="{9514A63A-8DF6-4B99-98AE-78D7BB2611B7}"/>
              </a:ext>
            </a:extLst>
          </p:cNvPr>
          <p:cNvSpPr txBox="1"/>
          <p:nvPr/>
        </p:nvSpPr>
        <p:spPr>
          <a:xfrm>
            <a:off x="1123950" y="2105976"/>
            <a:ext cx="10229850" cy="4031873"/>
          </a:xfrm>
          <a:prstGeom prst="rect">
            <a:avLst/>
          </a:prstGeom>
          <a:noFill/>
        </p:spPr>
        <p:txBody>
          <a:bodyPr wrap="square">
            <a:spAutoFit/>
          </a:bodyPr>
          <a:lstStyle/>
          <a:p>
            <a:r>
              <a:rPr kumimoji="0" lang="it-IT" sz="320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j-ea"/>
                <a:cs typeface="Arial" panose="020B0604020202020204" pitchFamily="34" charset="0"/>
              </a:rPr>
              <a:t>Il congedo di maternità e il congedo parentale dal </a:t>
            </a:r>
            <a:r>
              <a:rPr kumimoji="0" lang="it-IT" sz="3200" i="0" u="none" strike="noStrike" kern="1200" cap="none" spc="0" normalizeH="0" baseline="0" noProof="0" dirty="0" err="1">
                <a:ln>
                  <a:noFill/>
                </a:ln>
                <a:solidFill>
                  <a:schemeClr val="accent2">
                    <a:lumMod val="50000"/>
                  </a:schemeClr>
                </a:solidFill>
                <a:effectLst/>
                <a:uLnTx/>
                <a:uFillTx/>
                <a:latin typeface="Arial" panose="020B0604020202020204" pitchFamily="34" charset="0"/>
                <a:ea typeface="+mj-ea"/>
                <a:cs typeface="Arial" panose="020B0604020202020204" pitchFamily="34" charset="0"/>
              </a:rPr>
              <a:t>dlgs</a:t>
            </a:r>
            <a:r>
              <a:rPr kumimoji="0" lang="it-IT" sz="320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j-ea"/>
                <a:cs typeface="Arial" panose="020B0604020202020204" pitchFamily="34" charset="0"/>
              </a:rPr>
              <a:t>. 96/2001 al dlgs.105/2022 in attuazione della Direttiva europea 2019;</a:t>
            </a:r>
            <a:br>
              <a:rPr kumimoji="0" lang="it-IT" sz="320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j-ea"/>
                <a:cs typeface="Arial" panose="020B0604020202020204" pitchFamily="34" charset="0"/>
              </a:rPr>
            </a:br>
            <a:br>
              <a:rPr kumimoji="0" lang="it-IT" sz="320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j-ea"/>
                <a:cs typeface="Arial" panose="020B0604020202020204" pitchFamily="34" charset="0"/>
              </a:rPr>
            </a:br>
            <a:r>
              <a:rPr kumimoji="0" lang="it-IT" sz="320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j-ea"/>
                <a:cs typeface="Arial" panose="020B0604020202020204" pitchFamily="34" charset="0"/>
              </a:rPr>
              <a:t>- Congedi parentali;</a:t>
            </a:r>
            <a:br>
              <a:rPr kumimoji="0" lang="it-IT" sz="320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j-ea"/>
                <a:cs typeface="Arial" panose="020B0604020202020204" pitchFamily="34" charset="0"/>
              </a:rPr>
            </a:br>
            <a:r>
              <a:rPr kumimoji="0" lang="it-IT" sz="320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j-ea"/>
                <a:cs typeface="Arial" panose="020B0604020202020204" pitchFamily="34" charset="0"/>
              </a:rPr>
              <a:t>- Riposi giornalieri ;</a:t>
            </a:r>
            <a:br>
              <a:rPr kumimoji="0" lang="it-IT" sz="320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j-ea"/>
                <a:cs typeface="Arial" panose="020B0604020202020204" pitchFamily="34" charset="0"/>
              </a:rPr>
            </a:br>
            <a:r>
              <a:rPr kumimoji="0" lang="it-IT" sz="3200" i="0" u="none" strike="noStrike" kern="1200" cap="none" spc="0" normalizeH="0" baseline="0" noProof="0" dirty="0">
                <a:ln>
                  <a:noFill/>
                </a:ln>
                <a:solidFill>
                  <a:schemeClr val="accent2">
                    <a:lumMod val="50000"/>
                  </a:schemeClr>
                </a:solidFill>
                <a:effectLst/>
                <a:uLnTx/>
                <a:uFillTx/>
                <a:latin typeface="Arial" panose="020B0604020202020204" pitchFamily="34" charset="0"/>
                <a:ea typeface="+mj-ea"/>
                <a:cs typeface="Arial" panose="020B0604020202020204" pitchFamily="34" charset="0"/>
              </a:rPr>
              <a:t>- Permessi e gg. di prolungamento  per figli con handicap</a:t>
            </a:r>
            <a:endParaRPr lang="it-IT" sz="3200" dirty="0">
              <a:solidFill>
                <a:schemeClr val="accent2">
                  <a:lumMod val="50000"/>
                </a:schemeClr>
              </a:solidFill>
            </a:endParaRPr>
          </a:p>
        </p:txBody>
      </p:sp>
    </p:spTree>
    <p:extLst>
      <p:ext uri="{BB962C8B-B14F-4D97-AF65-F5344CB8AC3E}">
        <p14:creationId xmlns:p14="http://schemas.microsoft.com/office/powerpoint/2010/main" val="1597695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77AEF4C-1F6F-4313-95C8-10734B4100DB}"/>
              </a:ext>
            </a:extLst>
          </p:cNvPr>
          <p:cNvSpPr>
            <a:spLocks noGrp="1"/>
          </p:cNvSpPr>
          <p:nvPr>
            <p:ph idx="1"/>
          </p:nvPr>
        </p:nvSpPr>
        <p:spPr/>
        <p:txBody>
          <a:bodyPr>
            <a:normAutofit/>
          </a:bodyPr>
          <a:lstStyle/>
          <a:p>
            <a:pPr marL="0" indent="0">
              <a:buNone/>
            </a:pPr>
            <a:endParaRPr lang="it-IT" sz="3200" dirty="0">
              <a:solidFill>
                <a:schemeClr val="accent2">
                  <a:lumMod val="50000"/>
                </a:schemeClr>
              </a:solidFill>
            </a:endParaRPr>
          </a:p>
          <a:p>
            <a:pPr marL="0" indent="0">
              <a:buNone/>
            </a:pPr>
            <a:endParaRPr lang="it-IT" sz="3200" dirty="0">
              <a:solidFill>
                <a:schemeClr val="accent2">
                  <a:lumMod val="50000"/>
                </a:schemeClr>
              </a:solidFill>
            </a:endParaRPr>
          </a:p>
          <a:p>
            <a:pPr marL="0" indent="0">
              <a:buNone/>
            </a:pPr>
            <a:r>
              <a:rPr lang="it-IT" sz="3200" dirty="0">
                <a:solidFill>
                  <a:schemeClr val="accent2">
                    <a:lumMod val="50000"/>
                  </a:schemeClr>
                </a:solidFill>
              </a:rPr>
              <a:t>Con il </a:t>
            </a:r>
            <a:r>
              <a:rPr lang="it-IT" sz="3200" dirty="0" err="1">
                <a:solidFill>
                  <a:schemeClr val="accent2">
                    <a:lumMod val="50000"/>
                  </a:schemeClr>
                </a:solidFill>
              </a:rPr>
              <a:t>dlgs</a:t>
            </a:r>
            <a:r>
              <a:rPr lang="it-IT" sz="3200" dirty="0">
                <a:solidFill>
                  <a:schemeClr val="accent2">
                    <a:lumMod val="50000"/>
                  </a:schemeClr>
                </a:solidFill>
              </a:rPr>
              <a:t>. 230/2021 si introducono gli assegni unici quali benefici economici mensili erogati in presenza di alcuni requisiti reddituali e di residenza</a:t>
            </a:r>
          </a:p>
        </p:txBody>
      </p:sp>
      <p:sp>
        <p:nvSpPr>
          <p:cNvPr id="2" name="Titolo 1">
            <a:extLst>
              <a:ext uri="{FF2B5EF4-FFF2-40B4-BE49-F238E27FC236}">
                <a16:creationId xmlns:a16="http://schemas.microsoft.com/office/drawing/2014/main" id="{D73835C2-DCD0-44E6-A15B-7056EC262D4C}"/>
              </a:ext>
            </a:extLst>
          </p:cNvPr>
          <p:cNvSpPr>
            <a:spLocks noGrp="1"/>
          </p:cNvSpPr>
          <p:nvPr>
            <p:ph type="ctrTitle" idx="4294967295"/>
          </p:nvPr>
        </p:nvSpPr>
        <p:spPr>
          <a:xfrm>
            <a:off x="1590675" y="546100"/>
            <a:ext cx="10515600" cy="1325563"/>
          </a:xfrm>
        </p:spPr>
        <p:txBody>
          <a:bodyPr vert="horz" lIns="91440" tIns="45720" rIns="91440" bIns="45720" rtlCol="0" anchor="ctr">
            <a:noAutofit/>
          </a:bodyPr>
          <a:lstStyle/>
          <a:p>
            <a:r>
              <a:rPr lang="it-IT" b="1" dirty="0">
                <a:solidFill>
                  <a:schemeClr val="accent1">
                    <a:lumMod val="50000"/>
                  </a:schemeClr>
                </a:solidFill>
                <a:latin typeface="Arial" panose="020B0604020202020204" pitchFamily="34" charset="0"/>
                <a:cs typeface="Arial" panose="020B0604020202020204" pitchFamily="34" charset="0"/>
              </a:rPr>
              <a:t>ASSEGNI UNICI </a:t>
            </a:r>
            <a:br>
              <a:rPr lang="it-IT" b="1" dirty="0">
                <a:solidFill>
                  <a:schemeClr val="accent1">
                    <a:lumMod val="50000"/>
                  </a:schemeClr>
                </a:solidFill>
                <a:latin typeface="Arial" panose="020B0604020202020204" pitchFamily="34" charset="0"/>
                <a:cs typeface="Arial" panose="020B0604020202020204" pitchFamily="34" charset="0"/>
              </a:rPr>
            </a:br>
            <a:r>
              <a:rPr lang="it-IT" sz="3600" b="1" dirty="0">
                <a:solidFill>
                  <a:schemeClr val="accent1">
                    <a:lumMod val="50000"/>
                  </a:schemeClr>
                </a:solidFill>
                <a:latin typeface="Arial" panose="020B0604020202020204" pitchFamily="34" charset="0"/>
                <a:cs typeface="Arial" panose="020B0604020202020204" pitchFamily="34" charset="0"/>
              </a:rPr>
              <a:t>verso una misura universale di tutela in sostituzione degli assegni al nucleo familiare</a:t>
            </a:r>
          </a:p>
        </p:txBody>
      </p:sp>
    </p:spTree>
    <p:extLst>
      <p:ext uri="{BB962C8B-B14F-4D97-AF65-F5344CB8AC3E}">
        <p14:creationId xmlns:p14="http://schemas.microsoft.com/office/powerpoint/2010/main" val="2359551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754EE57-A2A3-481D-B521-11F0F70713F2}"/>
              </a:ext>
            </a:extLst>
          </p:cNvPr>
          <p:cNvSpPr>
            <a:spLocks noGrp="1"/>
          </p:cNvSpPr>
          <p:nvPr>
            <p:ph idx="1"/>
          </p:nvPr>
        </p:nvSpPr>
        <p:spPr>
          <a:xfrm>
            <a:off x="2589212" y="2133599"/>
            <a:ext cx="8915400" cy="4463143"/>
          </a:xfrm>
        </p:spPr>
        <p:txBody>
          <a:bodyPr>
            <a:normAutofit/>
          </a:bodyPr>
          <a:lstStyle/>
          <a:p>
            <a:endParaRPr lang="it-IT" sz="2800" dirty="0"/>
          </a:p>
          <a:p>
            <a:pPr marL="0" indent="0">
              <a:buNone/>
            </a:pPr>
            <a:endParaRPr lang="it-IT" dirty="0"/>
          </a:p>
          <a:p>
            <a:pPr marL="457200" lvl="1" indent="0">
              <a:buNone/>
            </a:pPr>
            <a:endParaRPr lang="it-IT" dirty="0"/>
          </a:p>
        </p:txBody>
      </p:sp>
      <p:sp>
        <p:nvSpPr>
          <p:cNvPr id="2" name="Titolo 1">
            <a:extLst>
              <a:ext uri="{FF2B5EF4-FFF2-40B4-BE49-F238E27FC236}">
                <a16:creationId xmlns:a16="http://schemas.microsoft.com/office/drawing/2014/main" id="{C25D6A74-8F90-469A-98D3-DC4685CEB496}"/>
              </a:ext>
            </a:extLst>
          </p:cNvPr>
          <p:cNvSpPr>
            <a:spLocks noGrp="1"/>
          </p:cNvSpPr>
          <p:nvPr>
            <p:ph type="ctrTitle" idx="4294967295"/>
          </p:nvPr>
        </p:nvSpPr>
        <p:spPr>
          <a:xfrm>
            <a:off x="1209675" y="3222625"/>
            <a:ext cx="10515600" cy="1325563"/>
          </a:xfrm>
        </p:spPr>
        <p:txBody>
          <a:bodyPr>
            <a:noAutofit/>
          </a:bodyPr>
          <a:lstStyle/>
          <a:p>
            <a:r>
              <a:rPr lang="it-IT" sz="3600" dirty="0">
                <a:solidFill>
                  <a:schemeClr val="accent2">
                    <a:lumMod val="50000"/>
                  </a:schemeClr>
                </a:solidFill>
              </a:rPr>
              <a:t>-Promozione dell’INPS per una legislazione sul lavoro femminile che assicuri opportunità, rimuova gli ostacoli e consenta l’essenziale funzione familiare della donna.</a:t>
            </a:r>
            <a:br>
              <a:rPr lang="it-IT" sz="3600" dirty="0">
                <a:solidFill>
                  <a:schemeClr val="accent2">
                    <a:lumMod val="50000"/>
                  </a:schemeClr>
                </a:solidFill>
              </a:rPr>
            </a:br>
            <a:br>
              <a:rPr lang="it-IT" sz="3600" dirty="0">
                <a:solidFill>
                  <a:schemeClr val="accent2">
                    <a:lumMod val="50000"/>
                  </a:schemeClr>
                </a:solidFill>
              </a:rPr>
            </a:br>
            <a:br>
              <a:rPr lang="it-IT" sz="3600" dirty="0">
                <a:solidFill>
                  <a:schemeClr val="accent2">
                    <a:lumMod val="50000"/>
                  </a:schemeClr>
                </a:solidFill>
              </a:rPr>
            </a:br>
            <a:r>
              <a:rPr lang="it-IT" sz="3600" dirty="0">
                <a:solidFill>
                  <a:schemeClr val="accent2">
                    <a:lumMod val="50000"/>
                  </a:schemeClr>
                </a:solidFill>
              </a:rPr>
              <a:t>-Eliminazione delle disparità e </a:t>
            </a:r>
            <a:r>
              <a:rPr lang="it-IT" sz="3600" dirty="0" err="1">
                <a:solidFill>
                  <a:schemeClr val="accent2">
                    <a:lumMod val="50000"/>
                  </a:schemeClr>
                </a:solidFill>
              </a:rPr>
              <a:t>diseguaglienze</a:t>
            </a:r>
            <a:r>
              <a:rPr lang="it-IT" sz="3600" dirty="0">
                <a:solidFill>
                  <a:schemeClr val="accent2">
                    <a:lumMod val="50000"/>
                  </a:schemeClr>
                </a:solidFill>
              </a:rPr>
              <a:t> per realizzare benessere sociale e maggiore produttività</a:t>
            </a:r>
          </a:p>
        </p:txBody>
      </p:sp>
    </p:spTree>
    <p:extLst>
      <p:ext uri="{BB962C8B-B14F-4D97-AF65-F5344CB8AC3E}">
        <p14:creationId xmlns:p14="http://schemas.microsoft.com/office/powerpoint/2010/main" val="3397906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754EE57-A2A3-481D-B521-11F0F70713F2}"/>
              </a:ext>
            </a:extLst>
          </p:cNvPr>
          <p:cNvSpPr>
            <a:spLocks noGrp="1"/>
          </p:cNvSpPr>
          <p:nvPr>
            <p:ph idx="1"/>
          </p:nvPr>
        </p:nvSpPr>
        <p:spPr>
          <a:xfrm>
            <a:off x="2589212" y="1547447"/>
            <a:ext cx="8915400" cy="5049296"/>
          </a:xfrm>
        </p:spPr>
        <p:txBody>
          <a:bodyPr>
            <a:normAutofit/>
          </a:bodyPr>
          <a:lstStyle/>
          <a:p>
            <a:pPr marL="457200" lvl="1" indent="0">
              <a:buNone/>
            </a:pPr>
            <a:endParaRPr lang="it-IT" sz="2400" dirty="0"/>
          </a:p>
          <a:p>
            <a:pPr lvl="1"/>
            <a:endParaRPr lang="it-IT" dirty="0"/>
          </a:p>
        </p:txBody>
      </p:sp>
      <p:sp>
        <p:nvSpPr>
          <p:cNvPr id="2" name="Titolo 1">
            <a:extLst>
              <a:ext uri="{FF2B5EF4-FFF2-40B4-BE49-F238E27FC236}">
                <a16:creationId xmlns:a16="http://schemas.microsoft.com/office/drawing/2014/main" id="{C25D6A74-8F90-469A-98D3-DC4685CEB496}"/>
              </a:ext>
            </a:extLst>
          </p:cNvPr>
          <p:cNvSpPr>
            <a:spLocks noGrp="1"/>
          </p:cNvSpPr>
          <p:nvPr>
            <p:ph type="ctrTitle" idx="4294967295"/>
          </p:nvPr>
        </p:nvSpPr>
        <p:spPr>
          <a:xfrm>
            <a:off x="1676400" y="1946275"/>
            <a:ext cx="8915400" cy="1325563"/>
          </a:xfrm>
        </p:spPr>
        <p:txBody>
          <a:bodyPr>
            <a:normAutofit fontScale="90000"/>
          </a:bodyPr>
          <a:lstStyle/>
          <a:p>
            <a:r>
              <a:rPr lang="it-IT" sz="4000" b="1" dirty="0">
                <a:solidFill>
                  <a:schemeClr val="accent2">
                    <a:lumMod val="50000"/>
                  </a:schemeClr>
                </a:solidFill>
              </a:rPr>
              <a:t>Le KEYS del tema sociale dell’occupazione femminile </a:t>
            </a:r>
            <a:br>
              <a:rPr lang="it-IT" b="1" dirty="0"/>
            </a:br>
            <a:br>
              <a:rPr lang="it-IT" b="1" dirty="0"/>
            </a:br>
            <a:br>
              <a:rPr lang="it-IT" b="1" dirty="0"/>
            </a:br>
            <a:br>
              <a:rPr lang="it-IT" b="1" dirty="0"/>
            </a:br>
            <a:r>
              <a:rPr lang="it-IT" sz="3100" dirty="0">
                <a:solidFill>
                  <a:schemeClr val="accent2">
                    <a:lumMod val="50000"/>
                  </a:schemeClr>
                </a:solidFill>
              </a:rPr>
              <a:t>- Sinergia Istituzioni/Imprese/lavoratori-lavoratrici del mondo privato, pubblico, agricolo</a:t>
            </a:r>
            <a:br>
              <a:rPr lang="it-IT" sz="3100" dirty="0">
                <a:solidFill>
                  <a:schemeClr val="accent2">
                    <a:lumMod val="50000"/>
                  </a:schemeClr>
                </a:solidFill>
              </a:rPr>
            </a:br>
            <a:br>
              <a:rPr lang="it-IT" sz="3100" dirty="0">
                <a:solidFill>
                  <a:schemeClr val="accent2">
                    <a:lumMod val="50000"/>
                  </a:schemeClr>
                </a:solidFill>
              </a:rPr>
            </a:br>
            <a:r>
              <a:rPr lang="it-IT" sz="3100" dirty="0">
                <a:solidFill>
                  <a:schemeClr val="accent2">
                    <a:lumMod val="50000"/>
                  </a:schemeClr>
                </a:solidFill>
              </a:rPr>
              <a:t>- Coesione e solidarietà sociale</a:t>
            </a:r>
            <a:br>
              <a:rPr lang="it-IT" sz="3100" dirty="0">
                <a:solidFill>
                  <a:schemeClr val="accent2">
                    <a:lumMod val="50000"/>
                  </a:schemeClr>
                </a:solidFill>
              </a:rPr>
            </a:br>
            <a:br>
              <a:rPr lang="it-IT" sz="3100" dirty="0">
                <a:solidFill>
                  <a:schemeClr val="accent2">
                    <a:lumMod val="50000"/>
                  </a:schemeClr>
                </a:solidFill>
              </a:rPr>
            </a:br>
            <a:r>
              <a:rPr lang="it-IT" sz="3100" dirty="0">
                <a:solidFill>
                  <a:schemeClr val="accent2">
                    <a:lumMod val="50000"/>
                  </a:schemeClr>
                </a:solidFill>
              </a:rPr>
              <a:t>- Cittadinanza partecipata</a:t>
            </a:r>
          </a:p>
        </p:txBody>
      </p:sp>
    </p:spTree>
    <p:extLst>
      <p:ext uri="{BB962C8B-B14F-4D97-AF65-F5344CB8AC3E}">
        <p14:creationId xmlns:p14="http://schemas.microsoft.com/office/powerpoint/2010/main" val="3745642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1DC203B-72E0-40A1-8A9A-4C9A7B8D1D02}"/>
              </a:ext>
            </a:extLst>
          </p:cNvPr>
          <p:cNvSpPr>
            <a:spLocks noGrp="1"/>
          </p:cNvSpPr>
          <p:nvPr>
            <p:ph idx="1"/>
          </p:nvPr>
        </p:nvSpPr>
        <p:spPr>
          <a:xfrm>
            <a:off x="2612467" y="1494693"/>
            <a:ext cx="8915400" cy="4971422"/>
          </a:xfrm>
        </p:spPr>
        <p:txBody>
          <a:bodyPr>
            <a:normAutofit/>
          </a:bodyPr>
          <a:lstStyle/>
          <a:p>
            <a:pPr marL="0" indent="0">
              <a:buNone/>
            </a:pPr>
            <a:endParaRPr lang="it-IT" dirty="0"/>
          </a:p>
          <a:p>
            <a:endParaRPr lang="it-IT" dirty="0"/>
          </a:p>
        </p:txBody>
      </p:sp>
      <p:sp>
        <p:nvSpPr>
          <p:cNvPr id="4" name="Titolo 1">
            <a:extLst>
              <a:ext uri="{FF2B5EF4-FFF2-40B4-BE49-F238E27FC236}">
                <a16:creationId xmlns:a16="http://schemas.microsoft.com/office/drawing/2014/main" id="{B9BBC158-7F1B-4D5D-8B98-8CA36C672B2F}"/>
              </a:ext>
            </a:extLst>
          </p:cNvPr>
          <p:cNvSpPr>
            <a:spLocks noGrp="1"/>
          </p:cNvSpPr>
          <p:nvPr>
            <p:ph type="ctrTitle" idx="4294967295"/>
          </p:nvPr>
        </p:nvSpPr>
        <p:spPr>
          <a:xfrm>
            <a:off x="1544927" y="391885"/>
            <a:ext cx="10515600" cy="6466115"/>
          </a:xfrm>
        </p:spPr>
        <p:txBody>
          <a:bodyPr>
            <a:normAutofit/>
          </a:bodyPr>
          <a:lstStyle/>
          <a:p>
            <a:r>
              <a:rPr lang="it-IT" sz="3600" b="1" dirty="0">
                <a:solidFill>
                  <a:schemeClr val="accent1">
                    <a:lumMod val="50000"/>
                  </a:schemeClr>
                </a:solidFill>
              </a:rPr>
              <a:t>Inps , Agenzia del Welfare che favorisce l’occupazione femminile con gli strumenti di protezione sociale e incentivi all’assunzione di donne </a:t>
            </a:r>
            <a:br>
              <a:rPr lang="it-IT" sz="3600" b="1" dirty="0">
                <a:solidFill>
                  <a:schemeClr val="accent1">
                    <a:lumMod val="50000"/>
                  </a:schemeClr>
                </a:solidFill>
              </a:rPr>
            </a:br>
            <a:br>
              <a:rPr lang="it-IT" sz="3600" b="1" dirty="0">
                <a:solidFill>
                  <a:schemeClr val="accent1">
                    <a:lumMod val="50000"/>
                  </a:schemeClr>
                </a:solidFill>
              </a:rPr>
            </a:br>
            <a:r>
              <a:rPr lang="it-IT" sz="3600" b="1" dirty="0">
                <a:solidFill>
                  <a:schemeClr val="accent1">
                    <a:lumMod val="50000"/>
                  </a:schemeClr>
                </a:solidFill>
              </a:rPr>
              <a:t>Attuazione degli obiettivi del Trattato di Lisbona sul lavoro femminile per gli Stati membri UE</a:t>
            </a:r>
            <a:br>
              <a:rPr lang="it-IT" sz="3600" b="1" dirty="0">
                <a:solidFill>
                  <a:schemeClr val="accent1">
                    <a:lumMod val="50000"/>
                  </a:schemeClr>
                </a:solidFill>
              </a:rPr>
            </a:br>
            <a:br>
              <a:rPr lang="it-IT" sz="3600" b="1" dirty="0">
                <a:solidFill>
                  <a:schemeClr val="accent1">
                    <a:lumMod val="50000"/>
                  </a:schemeClr>
                </a:solidFill>
              </a:rPr>
            </a:br>
            <a:r>
              <a:rPr lang="it-IT" sz="3600" b="1" dirty="0">
                <a:solidFill>
                  <a:schemeClr val="accent1">
                    <a:lumMod val="50000"/>
                  </a:schemeClr>
                </a:solidFill>
              </a:rPr>
              <a:t>Disparità di livelli occupazionali femminili tra Stati e anche tra nord e sud del medesimo Stato</a:t>
            </a:r>
          </a:p>
        </p:txBody>
      </p:sp>
    </p:spTree>
    <p:extLst>
      <p:ext uri="{BB962C8B-B14F-4D97-AF65-F5344CB8AC3E}">
        <p14:creationId xmlns:p14="http://schemas.microsoft.com/office/powerpoint/2010/main" val="1184254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573ADE67-24CA-4DD5-9203-315775F9FCFE}"/>
              </a:ext>
            </a:extLst>
          </p:cNvPr>
          <p:cNvSpPr>
            <a:spLocks noGrp="1"/>
          </p:cNvSpPr>
          <p:nvPr>
            <p:ph idx="1"/>
          </p:nvPr>
        </p:nvSpPr>
        <p:spPr>
          <a:xfrm>
            <a:off x="2067779" y="2085681"/>
            <a:ext cx="9371013" cy="3777622"/>
          </a:xfrm>
        </p:spPr>
        <p:txBody>
          <a:bodyPr>
            <a:normAutofit/>
          </a:bodyPr>
          <a:lstStyle/>
          <a:p>
            <a:pPr marL="0" indent="0">
              <a:buNone/>
            </a:pPr>
            <a:endParaRPr lang="it-IT" sz="2400" b="0" i="0" dirty="0">
              <a:solidFill>
                <a:srgbClr val="202020"/>
              </a:solidFill>
              <a:effectLst/>
              <a:latin typeface="Brush Script MT" panose="03060802040406070304" pitchFamily="66" charset="0"/>
            </a:endParaRPr>
          </a:p>
          <a:p>
            <a:pPr marL="0" indent="0">
              <a:buNone/>
            </a:pPr>
            <a:r>
              <a:rPr lang="it-IT" sz="3200" b="0" i="0" dirty="0">
                <a:solidFill>
                  <a:srgbClr val="202020"/>
                </a:solidFill>
                <a:effectLst/>
                <a:latin typeface="Brush Script MT" panose="03060802040406070304" pitchFamily="66" charset="0"/>
              </a:rPr>
              <a:t>Abbiamo bisogno di donne a tutti i livelli lavorativi , compreso il vertice, per cambiare le dinamiche, rimodellare la conversazione, per assicurarsi che le voci delle donne siano ascoltate e tenute in considerazione, non trascurate ne’ ignorate.</a:t>
            </a:r>
          </a:p>
          <a:p>
            <a:pPr marL="0" indent="0">
              <a:buNone/>
            </a:pPr>
            <a:endParaRPr lang="it-IT" sz="2800" dirty="0">
              <a:latin typeface="Brush Script MT" panose="03060802040406070304" pitchFamily="66" charset="0"/>
            </a:endParaRPr>
          </a:p>
        </p:txBody>
      </p:sp>
      <p:pic>
        <p:nvPicPr>
          <p:cNvPr id="5" name="Immagine 4">
            <a:extLst>
              <a:ext uri="{FF2B5EF4-FFF2-40B4-BE49-F238E27FC236}">
                <a16:creationId xmlns:a16="http://schemas.microsoft.com/office/drawing/2014/main" id="{642C9AD4-8C12-443A-A3A2-EE286A3CEF2D}"/>
              </a:ext>
            </a:extLst>
          </p:cNvPr>
          <p:cNvPicPr>
            <a:picLocks noChangeAspect="1"/>
          </p:cNvPicPr>
          <p:nvPr/>
        </p:nvPicPr>
        <p:blipFill>
          <a:blip r:embed="rId2"/>
          <a:stretch>
            <a:fillRect/>
          </a:stretch>
        </p:blipFill>
        <p:spPr>
          <a:xfrm>
            <a:off x="6627810" y="4634067"/>
            <a:ext cx="3744182" cy="1580927"/>
          </a:xfrm>
          <a:prstGeom prst="rect">
            <a:avLst/>
          </a:prstGeom>
        </p:spPr>
      </p:pic>
      <p:pic>
        <p:nvPicPr>
          <p:cNvPr id="7" name="Immagine 6" descr="Immagine che contiene testo, interni&#10;&#10;Descrizione generata automaticamente">
            <a:extLst>
              <a:ext uri="{FF2B5EF4-FFF2-40B4-BE49-F238E27FC236}">
                <a16:creationId xmlns:a16="http://schemas.microsoft.com/office/drawing/2014/main" id="{82C7B4E6-64FA-4737-B6BD-EDB1A3CD6827}"/>
              </a:ext>
            </a:extLst>
          </p:cNvPr>
          <p:cNvPicPr>
            <a:picLocks noChangeAspect="1"/>
          </p:cNvPicPr>
          <p:nvPr/>
        </p:nvPicPr>
        <p:blipFill>
          <a:blip r:embed="rId3"/>
          <a:stretch>
            <a:fillRect/>
          </a:stretch>
        </p:blipFill>
        <p:spPr>
          <a:xfrm>
            <a:off x="4747415" y="643006"/>
            <a:ext cx="4143375" cy="1685925"/>
          </a:xfrm>
          <a:prstGeom prst="rect">
            <a:avLst/>
          </a:prstGeom>
        </p:spPr>
      </p:pic>
      <p:pic>
        <p:nvPicPr>
          <p:cNvPr id="9" name="Immagine 8" descr="Immagine che contiene testo, persona, donna&#10;&#10;Descrizione generata automaticamente">
            <a:extLst>
              <a:ext uri="{FF2B5EF4-FFF2-40B4-BE49-F238E27FC236}">
                <a16:creationId xmlns:a16="http://schemas.microsoft.com/office/drawing/2014/main" id="{C565640B-8548-47D2-8F1F-8178CA87CB3C}"/>
              </a:ext>
            </a:extLst>
          </p:cNvPr>
          <p:cNvPicPr>
            <a:picLocks noChangeAspect="1"/>
          </p:cNvPicPr>
          <p:nvPr/>
        </p:nvPicPr>
        <p:blipFill>
          <a:blip r:embed="rId4"/>
          <a:stretch>
            <a:fillRect/>
          </a:stretch>
        </p:blipFill>
        <p:spPr>
          <a:xfrm>
            <a:off x="3599995" y="4525626"/>
            <a:ext cx="1794791" cy="2010620"/>
          </a:xfrm>
          <a:prstGeom prst="rect">
            <a:avLst/>
          </a:prstGeom>
        </p:spPr>
      </p:pic>
    </p:spTree>
    <p:extLst>
      <p:ext uri="{BB962C8B-B14F-4D97-AF65-F5344CB8AC3E}">
        <p14:creationId xmlns:p14="http://schemas.microsoft.com/office/powerpoint/2010/main" val="159640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2BD450-2298-4A99-85E7-118C40D6E897}"/>
              </a:ext>
            </a:extLst>
          </p:cNvPr>
          <p:cNvSpPr>
            <a:spLocks noGrp="1"/>
          </p:cNvSpPr>
          <p:nvPr>
            <p:ph type="ctrTitle" idx="4294967295"/>
          </p:nvPr>
        </p:nvSpPr>
        <p:spPr>
          <a:xfrm>
            <a:off x="1706831" y="1021604"/>
            <a:ext cx="8911687" cy="5588745"/>
          </a:xfrm>
        </p:spPr>
        <p:txBody>
          <a:bodyPr>
            <a:normAutofit/>
          </a:bodyPr>
          <a:lstStyle/>
          <a:p>
            <a:pPr>
              <a:lnSpc>
                <a:spcPct val="107000"/>
              </a:lnSpc>
              <a:spcAft>
                <a:spcPts val="800"/>
              </a:spcAft>
            </a:pPr>
            <a:r>
              <a:rPr lang="it-IT" sz="3600" b="1" dirty="0">
                <a:solidFill>
                  <a:schemeClr val="accent2">
                    <a:lumMod val="50000"/>
                  </a:schemeClr>
                </a:solidFill>
              </a:rPr>
              <a:t>- Diseguaglianze  nella situazione mondiale di occupazione femminile rilevata da Commissione Europea, ILO e dati dell’</a:t>
            </a:r>
            <a:r>
              <a:rPr lang="it-IT" sz="3600" b="1" dirty="0" err="1">
                <a:solidFill>
                  <a:schemeClr val="accent2">
                    <a:lumMod val="50000"/>
                  </a:schemeClr>
                </a:solidFill>
              </a:rPr>
              <a:t>Employment</a:t>
            </a:r>
            <a:r>
              <a:rPr lang="it-IT" sz="3600" b="1" dirty="0">
                <a:solidFill>
                  <a:schemeClr val="accent2">
                    <a:lumMod val="50000"/>
                  </a:schemeClr>
                </a:solidFill>
              </a:rPr>
              <a:t> trends for women in termini di  retribuzione e protezione sociale, </a:t>
            </a:r>
            <a:br>
              <a:rPr lang="it-IT" sz="3600" b="1" dirty="0">
                <a:solidFill>
                  <a:schemeClr val="accent2">
                    <a:lumMod val="50000"/>
                  </a:schemeClr>
                </a:solidFill>
              </a:rPr>
            </a:br>
            <a:br>
              <a:rPr lang="it-IT" sz="3600" b="1" dirty="0">
                <a:solidFill>
                  <a:schemeClr val="accent2">
                    <a:lumMod val="50000"/>
                  </a:schemeClr>
                </a:solidFill>
              </a:rPr>
            </a:br>
            <a:r>
              <a:rPr lang="it-IT" sz="3600" b="1" dirty="0">
                <a:solidFill>
                  <a:schemeClr val="accent2">
                    <a:lumMod val="50000"/>
                  </a:schemeClr>
                </a:solidFill>
              </a:rPr>
              <a:t>- Necessario superamento delle disuguaglianze anche in attuazione dei principi costituzionali (artt. 3 e 37 C.)</a:t>
            </a:r>
          </a:p>
        </p:txBody>
      </p:sp>
    </p:spTree>
    <p:extLst>
      <p:ext uri="{BB962C8B-B14F-4D97-AF65-F5344CB8AC3E}">
        <p14:creationId xmlns:p14="http://schemas.microsoft.com/office/powerpoint/2010/main" val="1799873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1DC203B-72E0-40A1-8A9A-4C9A7B8D1D02}"/>
              </a:ext>
            </a:extLst>
          </p:cNvPr>
          <p:cNvSpPr>
            <a:spLocks noGrp="1"/>
          </p:cNvSpPr>
          <p:nvPr>
            <p:ph idx="1"/>
          </p:nvPr>
        </p:nvSpPr>
        <p:spPr>
          <a:xfrm>
            <a:off x="1893887" y="1552574"/>
            <a:ext cx="8915400" cy="4280263"/>
          </a:xfrm>
        </p:spPr>
        <p:txBody>
          <a:bodyPr>
            <a:normAutofit fontScale="92500" lnSpcReduction="20000"/>
          </a:bodyPr>
          <a:lstStyle/>
          <a:p>
            <a:pPr>
              <a:lnSpc>
                <a:spcPct val="107000"/>
              </a:lnSpc>
              <a:spcAft>
                <a:spcPts val="800"/>
              </a:spcAft>
            </a:pPr>
            <a:r>
              <a:rPr lang="it-IT" sz="32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poco più di 1 azienda su 5 ha una gestione femminile e  la percentuale scende al 2,6 % per le imprese gestite da donne giovani. </a:t>
            </a:r>
            <a:endParaRPr lang="it-IT" sz="16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32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Maggiori sono le aziende ‘al femminile’ nel comparto ‘servizi’ (51%) nell’ospitalità e ristorazione (29%) e nell’agricoltura / pesca (28%)rispetto agli altri settori. Inoltre , 1 impresa su 5 è una società di capitali. Per le lavoratrici dipendenti  di aziende private la media europea  è pari al 62,4% .</a:t>
            </a:r>
            <a:endParaRPr lang="it-IT" sz="16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sz="3200" dirty="0">
              <a:solidFill>
                <a:schemeClr val="accent2">
                  <a:lumMod val="50000"/>
                </a:schemeClr>
              </a:solidFill>
            </a:endParaRPr>
          </a:p>
          <a:p>
            <a:pPr marL="0" indent="0">
              <a:buNone/>
            </a:pPr>
            <a:endParaRPr lang="it-IT" dirty="0">
              <a:solidFill>
                <a:schemeClr val="accent2">
                  <a:lumMod val="50000"/>
                </a:schemeClr>
              </a:solidFill>
            </a:endParaRPr>
          </a:p>
          <a:p>
            <a:endParaRPr lang="it-IT" dirty="0">
              <a:solidFill>
                <a:schemeClr val="accent2">
                  <a:lumMod val="50000"/>
                </a:schemeClr>
              </a:solidFill>
            </a:endParaRPr>
          </a:p>
        </p:txBody>
      </p:sp>
      <p:sp>
        <p:nvSpPr>
          <p:cNvPr id="2" name="Titolo 1">
            <a:extLst>
              <a:ext uri="{FF2B5EF4-FFF2-40B4-BE49-F238E27FC236}">
                <a16:creationId xmlns:a16="http://schemas.microsoft.com/office/drawing/2014/main" id="{312BD450-2298-4A99-85E7-118C40D6E897}"/>
              </a:ext>
            </a:extLst>
          </p:cNvPr>
          <p:cNvSpPr>
            <a:spLocks noGrp="1"/>
          </p:cNvSpPr>
          <p:nvPr>
            <p:ph type="ctrTitle" idx="4294967295"/>
          </p:nvPr>
        </p:nvSpPr>
        <p:spPr>
          <a:xfrm>
            <a:off x="1897600" y="180432"/>
            <a:ext cx="8911687" cy="2229393"/>
          </a:xfrm>
        </p:spPr>
        <p:txBody>
          <a:bodyPr>
            <a:normAutofit fontScale="90000"/>
          </a:bodyPr>
          <a:lstStyle/>
          <a:p>
            <a:r>
              <a:rPr lang="it-IT" sz="3600" b="1" dirty="0">
                <a:solidFill>
                  <a:schemeClr val="accent2">
                    <a:lumMod val="50000"/>
                  </a:schemeClr>
                </a:solidFill>
              </a:rPr>
              <a:t>XXI Rapporto Annuale INPS: Scenario dell’Occupazione femminile </a:t>
            </a:r>
            <a:br>
              <a:rPr lang="it-IT" sz="3600" b="1" dirty="0">
                <a:solidFill>
                  <a:schemeClr val="accent2">
                    <a:lumMod val="50000"/>
                  </a:schemeClr>
                </a:solidFill>
              </a:rPr>
            </a:br>
            <a:r>
              <a:rPr lang="it-IT" sz="3600" b="1" dirty="0">
                <a:solidFill>
                  <a:schemeClr val="accent2">
                    <a:lumMod val="50000"/>
                  </a:schemeClr>
                </a:solidFill>
              </a:rPr>
              <a:t> </a:t>
            </a:r>
            <a:br>
              <a:rPr lang="it-IT" sz="3600" b="1" dirty="0">
                <a:solidFill>
                  <a:schemeClr val="accent2">
                    <a:lumMod val="50000"/>
                  </a:schemeClr>
                </a:solidFill>
              </a:rPr>
            </a:br>
            <a:br>
              <a:rPr lang="it-IT" sz="3600" b="1" dirty="0">
                <a:solidFill>
                  <a:schemeClr val="accent2">
                    <a:lumMod val="50000"/>
                  </a:schemeClr>
                </a:solidFill>
              </a:rPr>
            </a:br>
            <a:endParaRPr lang="it-IT" sz="3600" b="1" dirty="0">
              <a:solidFill>
                <a:schemeClr val="accent2">
                  <a:lumMod val="50000"/>
                </a:schemeClr>
              </a:solidFill>
            </a:endParaRPr>
          </a:p>
        </p:txBody>
      </p:sp>
    </p:spTree>
    <p:extLst>
      <p:ext uri="{BB962C8B-B14F-4D97-AF65-F5344CB8AC3E}">
        <p14:creationId xmlns:p14="http://schemas.microsoft.com/office/powerpoint/2010/main" val="1613079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77AEF4C-1F6F-4313-95C8-10734B4100DB}"/>
              </a:ext>
            </a:extLst>
          </p:cNvPr>
          <p:cNvSpPr>
            <a:spLocks noGrp="1"/>
          </p:cNvSpPr>
          <p:nvPr>
            <p:ph idx="1"/>
          </p:nvPr>
        </p:nvSpPr>
        <p:spPr>
          <a:xfrm>
            <a:off x="2589212" y="2133600"/>
            <a:ext cx="8915400" cy="4724400"/>
          </a:xfrm>
        </p:spPr>
        <p:txBody>
          <a:bodyPr>
            <a:noAutofit/>
          </a:bodyPr>
          <a:lstStyle/>
          <a:p>
            <a:pPr marL="0" indent="0">
              <a:buNone/>
            </a:pPr>
            <a:r>
              <a:rPr lang="it-IT" sz="3200" dirty="0"/>
              <a:t>   </a:t>
            </a:r>
          </a:p>
          <a:p>
            <a:pPr marL="0" indent="0">
              <a:buNone/>
            </a:pPr>
            <a:endParaRPr lang="it-IT" sz="2400" dirty="0"/>
          </a:p>
        </p:txBody>
      </p:sp>
      <p:sp>
        <p:nvSpPr>
          <p:cNvPr id="2" name="Titolo 1">
            <a:extLst>
              <a:ext uri="{FF2B5EF4-FFF2-40B4-BE49-F238E27FC236}">
                <a16:creationId xmlns:a16="http://schemas.microsoft.com/office/drawing/2014/main" id="{D73835C2-DCD0-44E6-A15B-7056EC262D4C}"/>
              </a:ext>
            </a:extLst>
          </p:cNvPr>
          <p:cNvSpPr>
            <a:spLocks noGrp="1"/>
          </p:cNvSpPr>
          <p:nvPr>
            <p:ph type="ctrTitle" idx="4294967295"/>
          </p:nvPr>
        </p:nvSpPr>
        <p:spPr>
          <a:xfrm>
            <a:off x="1584008" y="1500410"/>
            <a:ext cx="9227404" cy="4724400"/>
          </a:xfrm>
        </p:spPr>
        <p:txBody>
          <a:bodyPr>
            <a:noAutofit/>
          </a:bodyPr>
          <a:lstStyle/>
          <a:p>
            <a:r>
              <a:rPr lang="it-IT" sz="2800" b="1" dirty="0">
                <a:solidFill>
                  <a:schemeClr val="accent2">
                    <a:lumMod val="50000"/>
                  </a:schemeClr>
                </a:solidFill>
              </a:rPr>
              <a:t>Maggiore complessità del fenomeno di occupazione femminile nelle tre regioni della Campania, Calabria e Sicilia;</a:t>
            </a:r>
            <a:br>
              <a:rPr lang="it-IT" sz="2800" b="1" dirty="0">
                <a:solidFill>
                  <a:schemeClr val="accent2">
                    <a:lumMod val="50000"/>
                  </a:schemeClr>
                </a:solidFill>
              </a:rPr>
            </a:br>
            <a:br>
              <a:rPr lang="it-IT" sz="2800" b="1" dirty="0">
                <a:solidFill>
                  <a:schemeClr val="accent2">
                    <a:lumMod val="50000"/>
                  </a:schemeClr>
                </a:solidFill>
              </a:rPr>
            </a:br>
            <a:r>
              <a:rPr lang="it-IT" sz="2800" b="1" dirty="0">
                <a:solidFill>
                  <a:schemeClr val="accent2">
                    <a:lumMod val="50000"/>
                  </a:schemeClr>
                </a:solidFill>
              </a:rPr>
              <a:t>Ulteriore dato rilevato da INPS nel Rapporto annuale è la discrepanza tra le competenze in possesso delle donne e le skill richieste sul posto di lavoro.</a:t>
            </a:r>
            <a:br>
              <a:rPr lang="it-IT" sz="2800" b="1" dirty="0">
                <a:solidFill>
                  <a:schemeClr val="accent2">
                    <a:lumMod val="50000"/>
                  </a:schemeClr>
                </a:solidFill>
              </a:rPr>
            </a:br>
            <a:br>
              <a:rPr lang="it-IT" sz="2800" b="1" dirty="0">
                <a:solidFill>
                  <a:schemeClr val="accent2">
                    <a:lumMod val="50000"/>
                  </a:schemeClr>
                </a:solidFill>
              </a:rPr>
            </a:br>
            <a:r>
              <a:rPr lang="it-IT" sz="2800" b="1" dirty="0">
                <a:solidFill>
                  <a:schemeClr val="accent2">
                    <a:lumMod val="50000"/>
                  </a:schemeClr>
                </a:solidFill>
              </a:rPr>
              <a:t>Inversione di tendenza con i dati di occupazione femminile nel pubblico impiego (anche in INPS)</a:t>
            </a:r>
          </a:p>
        </p:txBody>
      </p:sp>
      <p:sp>
        <p:nvSpPr>
          <p:cNvPr id="4" name="Titolo 1">
            <a:extLst>
              <a:ext uri="{FF2B5EF4-FFF2-40B4-BE49-F238E27FC236}">
                <a16:creationId xmlns:a16="http://schemas.microsoft.com/office/drawing/2014/main" id="{9ED56A63-8E4A-4B69-8F58-9E7E9075F0C7}"/>
              </a:ext>
            </a:extLst>
          </p:cNvPr>
          <p:cNvSpPr>
            <a:spLocks noGrp="1"/>
          </p:cNvSpPr>
          <p:nvPr>
            <p:ph type="ctrTitle" idx="4294967295"/>
          </p:nvPr>
        </p:nvSpPr>
        <p:spPr>
          <a:xfrm>
            <a:off x="1899725" y="867220"/>
            <a:ext cx="8911687" cy="809625"/>
          </a:xfrm>
        </p:spPr>
        <p:txBody>
          <a:bodyPr>
            <a:normAutofit fontScale="90000"/>
          </a:bodyPr>
          <a:lstStyle/>
          <a:p>
            <a:r>
              <a:rPr lang="it-IT" sz="3600" b="1" dirty="0">
                <a:solidFill>
                  <a:schemeClr val="accent2">
                    <a:lumMod val="50000"/>
                  </a:schemeClr>
                </a:solidFill>
              </a:rPr>
              <a:t>XXI Rapporto Annuale INPS: Scenario dell’Occupazione femminile </a:t>
            </a:r>
            <a:br>
              <a:rPr lang="it-IT" sz="3600" b="1" dirty="0">
                <a:solidFill>
                  <a:schemeClr val="accent2">
                    <a:lumMod val="50000"/>
                  </a:schemeClr>
                </a:solidFill>
              </a:rPr>
            </a:br>
            <a:r>
              <a:rPr lang="it-IT" sz="3600" b="1" dirty="0">
                <a:solidFill>
                  <a:schemeClr val="accent2">
                    <a:lumMod val="50000"/>
                  </a:schemeClr>
                </a:solidFill>
              </a:rPr>
              <a:t> </a:t>
            </a:r>
            <a:br>
              <a:rPr lang="it-IT" sz="3600" b="1" dirty="0">
                <a:solidFill>
                  <a:schemeClr val="accent2">
                    <a:lumMod val="50000"/>
                  </a:schemeClr>
                </a:solidFill>
              </a:rPr>
            </a:br>
            <a:br>
              <a:rPr lang="it-IT" sz="3600" b="1" dirty="0">
                <a:solidFill>
                  <a:schemeClr val="accent2">
                    <a:lumMod val="50000"/>
                  </a:schemeClr>
                </a:solidFill>
              </a:rPr>
            </a:br>
            <a:endParaRPr lang="it-IT" sz="3600" b="1" dirty="0">
              <a:solidFill>
                <a:schemeClr val="accent2">
                  <a:lumMod val="50000"/>
                </a:schemeClr>
              </a:solidFill>
            </a:endParaRPr>
          </a:p>
        </p:txBody>
      </p:sp>
    </p:spTree>
    <p:extLst>
      <p:ext uri="{BB962C8B-B14F-4D97-AF65-F5344CB8AC3E}">
        <p14:creationId xmlns:p14="http://schemas.microsoft.com/office/powerpoint/2010/main" val="3844408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77AEF4C-1F6F-4313-95C8-10734B4100DB}"/>
              </a:ext>
            </a:extLst>
          </p:cNvPr>
          <p:cNvSpPr>
            <a:spLocks noGrp="1"/>
          </p:cNvSpPr>
          <p:nvPr>
            <p:ph idx="1"/>
          </p:nvPr>
        </p:nvSpPr>
        <p:spPr>
          <a:xfrm>
            <a:off x="1798637" y="1325563"/>
            <a:ext cx="8915400" cy="4724400"/>
          </a:xfrm>
        </p:spPr>
        <p:txBody>
          <a:bodyPr>
            <a:noAutofit/>
          </a:bodyPr>
          <a:lstStyle/>
          <a:p>
            <a:pPr marL="0" indent="0">
              <a:buNone/>
            </a:pPr>
            <a:r>
              <a:rPr lang="it-IT" sz="3200" b="1" dirty="0">
                <a:solidFill>
                  <a:schemeClr val="accent2">
                    <a:lumMod val="50000"/>
                  </a:schemeClr>
                </a:solidFill>
              </a:rPr>
              <a:t>L’Istituto ritiene che occorra soffermarsi sui seguenti aspetti di Gender Gap:</a:t>
            </a:r>
          </a:p>
          <a:p>
            <a:pPr marL="342900" lvl="0" indent="-342900">
              <a:lnSpc>
                <a:spcPct val="107000"/>
              </a:lnSpc>
              <a:buFont typeface="Calibri" panose="020F0502020204030204" pitchFamily="34" charset="0"/>
              <a:buChar char="-"/>
            </a:pPr>
            <a:r>
              <a:rPr lang="it-IT" sz="32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Retribuzione  ;</a:t>
            </a:r>
            <a:endParaRPr lang="it-IT" sz="16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it-IT" sz="32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Formazione ;</a:t>
            </a:r>
            <a:endParaRPr lang="it-IT" sz="16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it-IT" sz="32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Modalità di rapporti di lavoro ( i part time hanno prevalenza femminile );</a:t>
            </a:r>
            <a:endParaRPr lang="it-IT" sz="16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it-IT" sz="32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Continuità delle carriere ;</a:t>
            </a:r>
            <a:endParaRPr lang="it-IT" sz="16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it-IT" sz="32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Diritti previdenziali e pensionistici</a:t>
            </a:r>
            <a:endParaRPr lang="it-IT" sz="16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it-IT" sz="32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endParaRPr lang="it-IT" sz="16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it-IT" sz="3200" b="1" dirty="0">
              <a:solidFill>
                <a:schemeClr val="accent2">
                  <a:lumMod val="50000"/>
                </a:schemeClr>
              </a:solidFill>
            </a:endParaRPr>
          </a:p>
        </p:txBody>
      </p:sp>
      <p:sp>
        <p:nvSpPr>
          <p:cNvPr id="2" name="Titolo 1">
            <a:extLst>
              <a:ext uri="{FF2B5EF4-FFF2-40B4-BE49-F238E27FC236}">
                <a16:creationId xmlns:a16="http://schemas.microsoft.com/office/drawing/2014/main" id="{D73835C2-DCD0-44E6-A15B-7056EC262D4C}"/>
              </a:ext>
            </a:extLst>
          </p:cNvPr>
          <p:cNvSpPr>
            <a:spLocks noGrp="1"/>
          </p:cNvSpPr>
          <p:nvPr>
            <p:ph type="ctrTitle" idx="4294967295"/>
          </p:nvPr>
        </p:nvSpPr>
        <p:spPr>
          <a:xfrm>
            <a:off x="1676400" y="0"/>
            <a:ext cx="10515600" cy="1325563"/>
          </a:xfrm>
        </p:spPr>
        <p:txBody>
          <a:bodyPr vert="horz" lIns="91440" tIns="45720" rIns="91440" bIns="45720" rtlCol="0" anchor="ctr">
            <a:normAutofit/>
          </a:bodyPr>
          <a:lstStyle/>
          <a:p>
            <a:r>
              <a:rPr lang="it-IT" sz="3200" b="1" dirty="0">
                <a:solidFill>
                  <a:schemeClr val="accent2">
                    <a:lumMod val="50000"/>
                  </a:schemeClr>
                </a:solidFill>
              </a:rPr>
              <a:t>Recenti proposte di legge con pareri INPS  per </a:t>
            </a:r>
            <a:br>
              <a:rPr lang="it-IT" sz="3200" b="1" dirty="0">
                <a:solidFill>
                  <a:schemeClr val="accent2">
                    <a:lumMod val="50000"/>
                  </a:schemeClr>
                </a:solidFill>
              </a:rPr>
            </a:br>
            <a:r>
              <a:rPr lang="it-IT" sz="3200" b="1" dirty="0">
                <a:solidFill>
                  <a:schemeClr val="accent2">
                    <a:lumMod val="50000"/>
                  </a:schemeClr>
                </a:solidFill>
              </a:rPr>
              <a:t>riconoscimenti di misure a favore delle donne</a:t>
            </a:r>
          </a:p>
        </p:txBody>
      </p:sp>
    </p:spTree>
    <p:extLst>
      <p:ext uri="{BB962C8B-B14F-4D97-AF65-F5344CB8AC3E}">
        <p14:creationId xmlns:p14="http://schemas.microsoft.com/office/powerpoint/2010/main" val="1942923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077AEF4C-1F6F-4313-95C8-10734B4100DB}"/>
              </a:ext>
            </a:extLst>
          </p:cNvPr>
          <p:cNvSpPr>
            <a:spLocks noGrp="1"/>
          </p:cNvSpPr>
          <p:nvPr>
            <p:ph idx="1"/>
          </p:nvPr>
        </p:nvSpPr>
        <p:spPr>
          <a:xfrm>
            <a:off x="1836737" y="1990725"/>
            <a:ext cx="8915400" cy="4724400"/>
          </a:xfrm>
        </p:spPr>
        <p:txBody>
          <a:bodyPr>
            <a:noAutofit/>
          </a:bodyPr>
          <a:lstStyle/>
          <a:p>
            <a:pPr marL="0" indent="0">
              <a:buNone/>
            </a:pPr>
            <a:r>
              <a:rPr kumimoji="0" lang="it-IT" sz="3200" b="0" i="0" u="none" strike="noStrike" kern="1200" cap="none" spc="0" normalizeH="0" baseline="0" noProof="0" dirty="0">
                <a:ln>
                  <a:noFill/>
                </a:ln>
                <a:solidFill>
                  <a:schemeClr val="accent2">
                    <a:lumMod val="50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 Incentivi di assunzione </a:t>
            </a:r>
          </a:p>
          <a:p>
            <a:pPr marL="0" indent="0">
              <a:buNone/>
            </a:pPr>
            <a:br>
              <a:rPr kumimoji="0" lang="it-IT" sz="3200" b="0" i="0" u="none" strike="noStrike" kern="1200" cap="none" spc="0" normalizeH="0" baseline="0" noProof="0" dirty="0">
                <a:ln>
                  <a:noFill/>
                </a:ln>
                <a:solidFill>
                  <a:schemeClr val="accent2">
                    <a:lumMod val="50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it-IT" sz="3200" b="0" i="0" u="none" strike="noStrike" kern="1200" cap="none" spc="0" normalizeH="0" baseline="0" noProof="0" dirty="0">
                <a:ln>
                  <a:noFill/>
                </a:ln>
                <a:solidFill>
                  <a:schemeClr val="accent2">
                    <a:lumMod val="50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 Congedi di maternità  e parentali </a:t>
            </a:r>
            <a:br>
              <a:rPr kumimoji="0" lang="it-IT" sz="3200" b="0" i="0" u="none" strike="noStrike" kern="1200" cap="none" spc="0" normalizeH="0" baseline="0" noProof="0" dirty="0">
                <a:ln>
                  <a:noFill/>
                </a:ln>
                <a:solidFill>
                  <a:schemeClr val="accent2">
                    <a:lumMod val="50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br>
            <a:endParaRPr kumimoji="0" lang="it-IT" sz="3200" b="0" i="0" u="none" strike="noStrike" kern="1200" cap="none" spc="0" normalizeH="0" baseline="0" noProof="0" dirty="0">
              <a:ln>
                <a:noFill/>
              </a:ln>
              <a:solidFill>
                <a:schemeClr val="accent2">
                  <a:lumMod val="50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it-IT" sz="3200" dirty="0">
                <a:solidFill>
                  <a:schemeClr val="accent2">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kumimoji="0" lang="it-IT" sz="3200" b="0" i="0" u="none" strike="noStrike" kern="1200" cap="none" spc="0" normalizeH="0" baseline="0" noProof="0" dirty="0">
                <a:ln>
                  <a:noFill/>
                </a:ln>
                <a:solidFill>
                  <a:schemeClr val="accent2">
                    <a:lumMod val="50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Assegno Unico universale</a:t>
            </a:r>
            <a:endParaRPr lang="it-IT" sz="3200" dirty="0">
              <a:solidFill>
                <a:schemeClr val="accent2">
                  <a:lumMod val="50000"/>
                </a:schemeClr>
              </a:solidFill>
            </a:endParaRPr>
          </a:p>
        </p:txBody>
      </p:sp>
      <p:sp>
        <p:nvSpPr>
          <p:cNvPr id="2" name="Titolo 1">
            <a:extLst>
              <a:ext uri="{FF2B5EF4-FFF2-40B4-BE49-F238E27FC236}">
                <a16:creationId xmlns:a16="http://schemas.microsoft.com/office/drawing/2014/main" id="{D73835C2-DCD0-44E6-A15B-7056EC262D4C}"/>
              </a:ext>
            </a:extLst>
          </p:cNvPr>
          <p:cNvSpPr>
            <a:spLocks noGrp="1"/>
          </p:cNvSpPr>
          <p:nvPr>
            <p:ph type="ctrTitle" idx="4294967295"/>
          </p:nvPr>
        </p:nvSpPr>
        <p:spPr>
          <a:xfrm>
            <a:off x="1943100" y="584200"/>
            <a:ext cx="10515600" cy="1325563"/>
          </a:xfrm>
        </p:spPr>
        <p:txBody>
          <a:bodyPr vert="horz" lIns="91440" tIns="45720" rIns="91440" bIns="45720" rtlCol="0" anchor="ctr">
            <a:normAutofit fontScale="90000"/>
          </a:bodyPr>
          <a:lstStyle/>
          <a:p>
            <a:r>
              <a:rPr lang="it-IT" sz="3200" b="1" dirty="0">
                <a:solidFill>
                  <a:schemeClr val="accent2">
                    <a:lumMod val="50000"/>
                  </a:schemeClr>
                </a:solidFill>
              </a:rPr>
              <a:t>PRESTAZIONI E INCENTIVI INPS A FAVORE DELL’OCCUPAZIONE FEMMINILE</a:t>
            </a:r>
            <a:br>
              <a:rPr lang="it-IT" sz="3200" b="1" dirty="0">
                <a:solidFill>
                  <a:schemeClr val="accent2">
                    <a:lumMod val="50000"/>
                  </a:schemeClr>
                </a:solidFill>
              </a:rPr>
            </a:br>
            <a:r>
              <a:rPr lang="it-IT" sz="3200" b="1" dirty="0">
                <a:solidFill>
                  <a:schemeClr val="accent2">
                    <a:lumMod val="50000"/>
                  </a:schemeClr>
                </a:solidFill>
              </a:rPr>
              <a:t> </a:t>
            </a:r>
            <a:br>
              <a:rPr lang="it-IT" sz="3200" b="1" dirty="0">
                <a:solidFill>
                  <a:schemeClr val="accent2">
                    <a:lumMod val="50000"/>
                  </a:schemeClr>
                </a:solidFill>
              </a:rPr>
            </a:br>
            <a:br>
              <a:rPr lang="it-IT" sz="3200" b="1" dirty="0">
                <a:solidFill>
                  <a:schemeClr val="accent2">
                    <a:lumMod val="50000"/>
                  </a:schemeClr>
                </a:solidFill>
              </a:rPr>
            </a:br>
            <a:endParaRPr lang="it-IT" sz="3200" b="1" dirty="0">
              <a:solidFill>
                <a:schemeClr val="accent2">
                  <a:lumMod val="50000"/>
                </a:schemeClr>
              </a:solidFill>
            </a:endParaRPr>
          </a:p>
        </p:txBody>
      </p:sp>
    </p:spTree>
    <p:extLst>
      <p:ext uri="{BB962C8B-B14F-4D97-AF65-F5344CB8AC3E}">
        <p14:creationId xmlns:p14="http://schemas.microsoft.com/office/powerpoint/2010/main" val="1389721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a:extLst>
              <a:ext uri="{FF2B5EF4-FFF2-40B4-BE49-F238E27FC236}">
                <a16:creationId xmlns:a16="http://schemas.microsoft.com/office/drawing/2014/main" id="{52FF5EEF-1477-49A7-8856-1F341D859575}"/>
              </a:ext>
            </a:extLst>
          </p:cNvPr>
          <p:cNvSpPr>
            <a:spLocks noGrp="1"/>
          </p:cNvSpPr>
          <p:nvPr>
            <p:ph idx="1"/>
          </p:nvPr>
        </p:nvSpPr>
        <p:spPr>
          <a:xfrm>
            <a:off x="1095643" y="1905000"/>
            <a:ext cx="11047413" cy="5463034"/>
          </a:xfrm>
          <a:prstGeom prst="rect">
            <a:avLst/>
          </a:prstGeom>
        </p:spPr>
        <p:txBody>
          <a:bodyPr wrap="square">
            <a:spAutoFit/>
          </a:bodyPr>
          <a:lstStyle/>
          <a:p>
            <a:pPr marL="0" indent="0">
              <a:buNone/>
            </a:pPr>
            <a:r>
              <a:rPr lang="it-IT" sz="2400" dirty="0">
                <a:solidFill>
                  <a:schemeClr val="accent2">
                    <a:lumMod val="50000"/>
                  </a:schemeClr>
                </a:solidFill>
              </a:rPr>
              <a:t>La circ. 32/2021 in attuazione della legge di Bilancio 2021  disciplina gli esoneri  contributivi  a favore delle aziende che assumono donne svantaggiate (disoccupate da almeno 12 mesi , residenti in regioni ammesse alla fruizione dei fondi strutturali UE, donne con almeno 50 anni)</a:t>
            </a:r>
            <a:br>
              <a:rPr lang="it-IT" sz="2400" dirty="0">
                <a:solidFill>
                  <a:schemeClr val="accent2">
                    <a:lumMod val="50000"/>
                  </a:schemeClr>
                </a:solidFill>
              </a:rPr>
            </a:br>
            <a:r>
              <a:rPr lang="it-IT" sz="2400" dirty="0">
                <a:solidFill>
                  <a:schemeClr val="accent2">
                    <a:lumMod val="50000"/>
                  </a:schemeClr>
                </a:solidFill>
              </a:rPr>
              <a:t>Si tratta di una  misura che si inserisce in un  percorso virtuoso di leve fiscali/contributive  che assicurano l’entrata e la permanenza di donne nel mondo del lavoro.</a:t>
            </a:r>
            <a:br>
              <a:rPr lang="it-IT" sz="2400" dirty="0">
                <a:solidFill>
                  <a:schemeClr val="accent2">
                    <a:lumMod val="50000"/>
                  </a:schemeClr>
                </a:solidFill>
              </a:rPr>
            </a:br>
            <a:r>
              <a:rPr lang="it-IT" sz="2400" dirty="0">
                <a:solidFill>
                  <a:schemeClr val="accent2">
                    <a:lumMod val="50000"/>
                  </a:schemeClr>
                </a:solidFill>
              </a:rPr>
              <a:t>Si intraprende un modello sociale che introduce  un pacchetto di azioni adeguate per rimuovere quegli ostacoli di inserimento, riqualificazione  e di conciliazione fra vita privata e professionale .Il contributo è subordinato all’incremento occupazionale e si estende anche alle aziende del settore agricolo, agli enti pubblici economici , ai consorzi e  alle aziende speciali.</a:t>
            </a:r>
          </a:p>
          <a:p>
            <a:endParaRPr lang="it-IT" sz="2400" dirty="0">
              <a:solidFill>
                <a:schemeClr val="accent2">
                  <a:lumMod val="50000"/>
                </a:schemeClr>
              </a:solidFill>
            </a:endParaRPr>
          </a:p>
          <a:p>
            <a:endParaRPr lang="it-IT" sz="2400" dirty="0">
              <a:solidFill>
                <a:schemeClr val="accent2">
                  <a:lumMod val="50000"/>
                </a:schemeClr>
              </a:solidFill>
            </a:endParaRPr>
          </a:p>
          <a:p>
            <a:endParaRPr lang="it-IT" sz="2400" dirty="0">
              <a:solidFill>
                <a:schemeClr val="accent2">
                  <a:lumMod val="50000"/>
                </a:schemeClr>
              </a:solidFill>
            </a:endParaRPr>
          </a:p>
        </p:txBody>
      </p:sp>
      <p:sp>
        <p:nvSpPr>
          <p:cNvPr id="2" name="Titolo 1">
            <a:extLst>
              <a:ext uri="{FF2B5EF4-FFF2-40B4-BE49-F238E27FC236}">
                <a16:creationId xmlns:a16="http://schemas.microsoft.com/office/drawing/2014/main" id="{D73835C2-DCD0-44E6-A15B-7056EC262D4C}"/>
              </a:ext>
            </a:extLst>
          </p:cNvPr>
          <p:cNvSpPr>
            <a:spLocks noGrp="1"/>
          </p:cNvSpPr>
          <p:nvPr>
            <p:ph type="ctrTitle" idx="4294967295"/>
          </p:nvPr>
        </p:nvSpPr>
        <p:spPr>
          <a:xfrm>
            <a:off x="2029363" y="229922"/>
            <a:ext cx="9179975" cy="1250352"/>
          </a:xfrm>
        </p:spPr>
        <p:txBody>
          <a:bodyPr vert="horz" lIns="91440" tIns="45720" rIns="91440" bIns="45720" rtlCol="0" anchor="ctr">
            <a:noAutofit/>
          </a:bodyPr>
          <a:lstStyle/>
          <a:p>
            <a:r>
              <a:rPr lang="it-IT" sz="3200" b="1" dirty="0">
                <a:solidFill>
                  <a:schemeClr val="accent2">
                    <a:lumMod val="50000"/>
                  </a:schemeClr>
                </a:solidFill>
              </a:rPr>
              <a:t> Incentivi all’assunzione di donne svantaggiate  </a:t>
            </a:r>
            <a:br>
              <a:rPr lang="it-IT" sz="3200" b="1" dirty="0">
                <a:solidFill>
                  <a:schemeClr val="accent2">
                    <a:lumMod val="50000"/>
                  </a:schemeClr>
                </a:solidFill>
              </a:rPr>
            </a:br>
            <a:br>
              <a:rPr lang="it-IT" sz="3200" b="1" dirty="0">
                <a:solidFill>
                  <a:schemeClr val="accent2">
                    <a:lumMod val="50000"/>
                  </a:schemeClr>
                </a:solidFill>
              </a:rPr>
            </a:br>
            <a:endParaRPr lang="it-IT" sz="2000" b="1" dirty="0">
              <a:solidFill>
                <a:schemeClr val="accent2">
                  <a:lumMod val="50000"/>
                </a:schemeClr>
              </a:solidFill>
            </a:endParaRPr>
          </a:p>
        </p:txBody>
      </p:sp>
    </p:spTree>
    <p:extLst>
      <p:ext uri="{BB962C8B-B14F-4D97-AF65-F5344CB8AC3E}">
        <p14:creationId xmlns:p14="http://schemas.microsoft.com/office/powerpoint/2010/main" val="776606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a:extLst>
              <a:ext uri="{FF2B5EF4-FFF2-40B4-BE49-F238E27FC236}">
                <a16:creationId xmlns:a16="http://schemas.microsoft.com/office/drawing/2014/main" id="{52FF5EEF-1477-49A7-8856-1F341D859575}"/>
              </a:ext>
            </a:extLst>
          </p:cNvPr>
          <p:cNvSpPr>
            <a:spLocks noGrp="1"/>
          </p:cNvSpPr>
          <p:nvPr>
            <p:ph idx="1"/>
          </p:nvPr>
        </p:nvSpPr>
        <p:spPr>
          <a:xfrm>
            <a:off x="1350963" y="2028825"/>
            <a:ext cx="8915400" cy="4673780"/>
          </a:xfrm>
          <a:prstGeom prst="rect">
            <a:avLst/>
          </a:prstGeom>
        </p:spPr>
        <p:txBody>
          <a:bodyPr wrap="square">
            <a:spAutoFit/>
          </a:bodyPr>
          <a:lstStyle/>
          <a:p>
            <a:pPr>
              <a:lnSpc>
                <a:spcPct val="107000"/>
              </a:lnSpc>
              <a:spcAft>
                <a:spcPts val="800"/>
              </a:spcAft>
            </a:pPr>
            <a:r>
              <a:rPr lang="it-IT" sz="24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La Direzione Centrale di Studi e Ricerche dell’INPS ha analizzato tutti gli effetti dei ‘bonus donne’ sull’occupazione femminile e l’impatto degli sgravi sul mercato del lavoro.</a:t>
            </a:r>
          </a:p>
          <a:p>
            <a:pPr>
              <a:lnSpc>
                <a:spcPct val="107000"/>
              </a:lnSpc>
              <a:spcAft>
                <a:spcPts val="800"/>
              </a:spcAft>
            </a:pPr>
            <a:r>
              <a:rPr lang="it-IT" sz="24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Le aziende del sud che hanno beneficiato di tali agevolazioni sono state quelle di maggiori dimensioni .</a:t>
            </a:r>
          </a:p>
          <a:p>
            <a:pPr>
              <a:lnSpc>
                <a:spcPct val="107000"/>
              </a:lnSpc>
              <a:spcAft>
                <a:spcPts val="800"/>
              </a:spcAft>
            </a:pPr>
            <a:r>
              <a:rPr lang="it-IT" sz="2400" dirty="0">
                <a:solidFill>
                  <a:schemeClr val="accent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Con la riduzione del costo del lavoro e la decontribuzione  si è rilevato un miglioramento delle performance  e del sistema di Welfare. Del resto, sgravi e congedi sono stati i fattori  decisivi anche per aumentare la produttività nei Paesi del Nord Europa.</a:t>
            </a:r>
          </a:p>
          <a:p>
            <a:endParaRPr lang="it-IT" sz="2400" dirty="0">
              <a:solidFill>
                <a:schemeClr val="accent2">
                  <a:lumMod val="50000"/>
                </a:schemeClr>
              </a:solidFill>
            </a:endParaRPr>
          </a:p>
        </p:txBody>
      </p:sp>
      <p:sp>
        <p:nvSpPr>
          <p:cNvPr id="2" name="Titolo 1">
            <a:extLst>
              <a:ext uri="{FF2B5EF4-FFF2-40B4-BE49-F238E27FC236}">
                <a16:creationId xmlns:a16="http://schemas.microsoft.com/office/drawing/2014/main" id="{D73835C2-DCD0-44E6-A15B-7056EC262D4C}"/>
              </a:ext>
            </a:extLst>
          </p:cNvPr>
          <p:cNvSpPr>
            <a:spLocks noGrp="1"/>
          </p:cNvSpPr>
          <p:nvPr>
            <p:ph type="ctrTitle" idx="4294967295"/>
          </p:nvPr>
        </p:nvSpPr>
        <p:spPr>
          <a:xfrm>
            <a:off x="1676400" y="0"/>
            <a:ext cx="10515600" cy="1325563"/>
          </a:xfrm>
        </p:spPr>
        <p:txBody>
          <a:bodyPr vert="horz" lIns="91440" tIns="45720" rIns="91440" bIns="45720" rtlCol="0" anchor="ctr">
            <a:noAutofit/>
          </a:bodyPr>
          <a:lstStyle/>
          <a:p>
            <a:r>
              <a:rPr lang="it-IT" sz="3200" b="1" dirty="0">
                <a:solidFill>
                  <a:schemeClr val="accent2">
                    <a:lumMod val="50000"/>
                  </a:schemeClr>
                </a:solidFill>
              </a:rPr>
              <a:t>Analisi condotta da Direzione centrale studi e Ricerche </a:t>
            </a:r>
            <a:br>
              <a:rPr lang="it-IT" sz="3200" b="1" dirty="0">
                <a:solidFill>
                  <a:schemeClr val="accent2">
                    <a:lumMod val="50000"/>
                  </a:schemeClr>
                </a:solidFill>
              </a:rPr>
            </a:br>
            <a:r>
              <a:rPr lang="it-IT" sz="3200" b="1" dirty="0">
                <a:solidFill>
                  <a:schemeClr val="accent2">
                    <a:lumMod val="50000"/>
                  </a:schemeClr>
                </a:solidFill>
              </a:rPr>
              <a:t>su bonus donne</a:t>
            </a:r>
          </a:p>
        </p:txBody>
      </p:sp>
    </p:spTree>
    <p:extLst>
      <p:ext uri="{BB962C8B-B14F-4D97-AF65-F5344CB8AC3E}">
        <p14:creationId xmlns:p14="http://schemas.microsoft.com/office/powerpoint/2010/main" val="2761724891"/>
      </p:ext>
    </p:extLst>
  </p:cSld>
  <p:clrMapOvr>
    <a:masterClrMapping/>
  </p:clrMapOvr>
</p:sld>
</file>

<file path=ppt/theme/theme1.xml><?xml version="1.0" encoding="utf-8"?>
<a:theme xmlns:a="http://schemas.openxmlformats.org/drawingml/2006/main" name="prova">
  <a:themeElements>
    <a:clrScheme name="inps 1">
      <a:dk1>
        <a:srgbClr val="000000"/>
      </a:dk1>
      <a:lt1>
        <a:srgbClr val="FFFFFF"/>
      </a:lt1>
      <a:dk2>
        <a:srgbClr val="6D6D6D"/>
      </a:dk2>
      <a:lt2>
        <a:srgbClr val="E7E6E6"/>
      </a:lt2>
      <a:accent1>
        <a:srgbClr val="007DB3"/>
      </a:accent1>
      <a:accent2>
        <a:srgbClr val="41AAD7"/>
      </a:accent2>
      <a:accent3>
        <a:srgbClr val="E5CE23"/>
      </a:accent3>
      <a:accent4>
        <a:srgbClr val="65DDE0"/>
      </a:accent4>
      <a:accent5>
        <a:srgbClr val="FF6D26"/>
      </a:accent5>
      <a:accent6>
        <a:srgbClr val="9E0051"/>
      </a:accent6>
      <a:hlink>
        <a:srgbClr val="0090C0"/>
      </a:hlink>
      <a:folHlink>
        <a:srgbClr val="59595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ova" id="{5362C7A8-B84E-4041-AF7E-FE72064B36C6}" vid="{A7F55902-5A5A-423B-9C69-AA4B79493845}"/>
    </a:ext>
  </a:extLst>
</a:theme>
</file>

<file path=ppt/theme/theme2.xml><?xml version="1.0" encoding="utf-8"?>
<a:theme xmlns:a="http://schemas.openxmlformats.org/drawingml/2006/main" name="1_Tema di Office">
  <a:themeElements>
    <a:clrScheme name="inps 1">
      <a:dk1>
        <a:srgbClr val="000000"/>
      </a:dk1>
      <a:lt1>
        <a:srgbClr val="FFFFFF"/>
      </a:lt1>
      <a:dk2>
        <a:srgbClr val="6D6D6D"/>
      </a:dk2>
      <a:lt2>
        <a:srgbClr val="E7E6E6"/>
      </a:lt2>
      <a:accent1>
        <a:srgbClr val="007DB3"/>
      </a:accent1>
      <a:accent2>
        <a:srgbClr val="41AAD7"/>
      </a:accent2>
      <a:accent3>
        <a:srgbClr val="E5CE23"/>
      </a:accent3>
      <a:accent4>
        <a:srgbClr val="65DDE0"/>
      </a:accent4>
      <a:accent5>
        <a:srgbClr val="FF6D26"/>
      </a:accent5>
      <a:accent6>
        <a:srgbClr val="9E0051"/>
      </a:accent6>
      <a:hlink>
        <a:srgbClr val="0090C0"/>
      </a:hlink>
      <a:folHlink>
        <a:srgbClr val="59595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zione standard.potx" id="{80DC5DC9-088E-44E2-ADC4-A5A3090FC596}" vid="{EB44DEA0-35E3-4153-946C-94B964E56632}"/>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prova</Template>
  <TotalTime>1252</TotalTime>
  <Words>1293</Words>
  <Application>Microsoft Office PowerPoint</Application>
  <PresentationFormat>Widescreen</PresentationFormat>
  <Paragraphs>64</Paragraphs>
  <Slides>20</Slides>
  <Notes>1</Notes>
  <HiddenSlides>0</HiddenSlides>
  <MMClips>0</MMClips>
  <ScaleCrop>false</ScaleCrop>
  <HeadingPairs>
    <vt:vector size="6" baseType="variant">
      <vt:variant>
        <vt:lpstr>Caratteri utilizzati</vt:lpstr>
      </vt:variant>
      <vt:variant>
        <vt:i4>8</vt:i4>
      </vt:variant>
      <vt:variant>
        <vt:lpstr>Tema</vt:lpstr>
      </vt:variant>
      <vt:variant>
        <vt:i4>2</vt:i4>
      </vt:variant>
      <vt:variant>
        <vt:lpstr>Titoli diapositive</vt:lpstr>
      </vt:variant>
      <vt:variant>
        <vt:i4>20</vt:i4>
      </vt:variant>
    </vt:vector>
  </HeadingPairs>
  <TitlesOfParts>
    <vt:vector size="30" baseType="lpstr">
      <vt:lpstr>Arial</vt:lpstr>
      <vt:lpstr>Arial</vt:lpstr>
      <vt:lpstr>Brush Script MT</vt:lpstr>
      <vt:lpstr>Calibri</vt:lpstr>
      <vt:lpstr>Calibri Light</vt:lpstr>
      <vt:lpstr>Gill Sans MT</vt:lpstr>
      <vt:lpstr>Verdana</vt:lpstr>
      <vt:lpstr>Wingdings</vt:lpstr>
      <vt:lpstr>prova</vt:lpstr>
      <vt:lpstr>1_Tema di Office</vt:lpstr>
      <vt:lpstr>IL RUOLO DELL’INPS NELL’OCCUPAZIONE FEMMINILE </vt:lpstr>
      <vt:lpstr>Inps , Agenzia del Welfare che favorisce l’occupazione femminile con gli strumenti di protezione sociale e incentivi all’assunzione di donne   Attuazione degli obiettivi del Trattato di Lisbona sul lavoro femminile per gli Stati membri UE  Disparità di livelli occupazionali femminili tra Stati e anche tra nord e sud del medesimo Stato</vt:lpstr>
      <vt:lpstr>- Diseguaglianze  nella situazione mondiale di occupazione femminile rilevata da Commissione Europea, ILO e dati dell’Employment trends for women in termini di  retribuzione e protezione sociale,   - Necessario superamento delle disuguaglianze anche in attuazione dei principi costituzionali (artt. 3 e 37 C.)</vt:lpstr>
      <vt:lpstr>XXI Rapporto Annuale INPS: Scenario dell’Occupazione femminile     </vt:lpstr>
      <vt:lpstr>Maggiore complessità del fenomeno di occupazione femminile nelle tre regioni della Campania, Calabria e Sicilia;  Ulteriore dato rilevato da INPS nel Rapporto annuale è la discrepanza tra le competenze in possesso delle donne e le skill richieste sul posto di lavoro.  Inversione di tendenza con i dati di occupazione femminile nel pubblico impiego (anche in INPS)</vt:lpstr>
      <vt:lpstr>Recenti proposte di legge con pareri INPS  per  riconoscimenti di misure a favore delle donne</vt:lpstr>
      <vt:lpstr>PRESTAZIONI E INCENTIVI INPS A FAVORE DELL’OCCUPAZIONE FEMMINILE    </vt:lpstr>
      <vt:lpstr> Incentivi all’assunzione di donne svantaggiate    </vt:lpstr>
      <vt:lpstr>Analisi condotta da Direzione centrale studi e Ricerche  su bonus donne</vt:lpstr>
      <vt:lpstr>Reddito di Libertà per le donne vittime di violenza</vt:lpstr>
      <vt:lpstr>Presentazione standard di PowerPoint</vt:lpstr>
      <vt:lpstr>Nuovi Esoneri per le aziende che abbiano conseguito la certificazione di parità di genere:</vt:lpstr>
      <vt:lpstr>Si tratta di una certificazione volontaria che le aziende più virtuose potranno richiedere, agli organismi a ciò accreditati, per attestare la conformità dell'organizzazione di impresa ai principi di parità tra i generi, con riguardo alla  retribuzione e  alle condizioni di carriera.</vt:lpstr>
      <vt:lpstr>I nuovi esoneri e gli interventi per la promozione della parità salariale di genere e della partecipazione delle donne al mercato del lavoro</vt:lpstr>
      <vt:lpstr>Art. 46 del Codice delle pari Opportunità   Novità della redazione del rapporto biennale sulla situazione del personale maschile e femminile da parte di aziende pubbliche e private con più di 50 dipendenti entro il 30 settembre e il 30 aprile di ciascun anno </vt:lpstr>
      <vt:lpstr>I CONGEDI   </vt:lpstr>
      <vt:lpstr>ASSEGNI UNICI  verso una misura universale di tutela in sostituzione degli assegni al nucleo familiare</vt:lpstr>
      <vt:lpstr>-Promozione dell’INPS per una legislazione sul lavoro femminile che assicuri opportunità, rimuova gli ostacoli e consenta l’essenziale funzione familiare della donna.   -Eliminazione delle disparità e diseguaglienze per realizzare benessere sociale e maggiore produttività</vt:lpstr>
      <vt:lpstr>Le KEYS del tema sociale dell’occupazione femminile     - Sinergia Istituzioni/Imprese/lavoratori-lavoratrici del mondo privato, pubblico, agricolo  - Coesione e solidarietà sociale  - Cittadinanza partecipata</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CPP 2021</dc:title>
  <dc:creator>Perini Paoloaurelio</dc:creator>
  <cp:lastModifiedBy>Diterlizzi Annamaria</cp:lastModifiedBy>
  <cp:revision>93</cp:revision>
  <dcterms:created xsi:type="dcterms:W3CDTF">2021-03-25T11:19:11Z</dcterms:created>
  <dcterms:modified xsi:type="dcterms:W3CDTF">2022-12-12T14:18:29Z</dcterms:modified>
</cp:coreProperties>
</file>