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5" r:id="rId3"/>
  </p:sldMasterIdLst>
  <p:notesMasterIdLst>
    <p:notesMasterId r:id="rId21"/>
  </p:notesMasterIdLst>
  <p:handoutMasterIdLst>
    <p:handoutMasterId r:id="rId22"/>
  </p:handoutMasterIdLst>
  <p:sldIdLst>
    <p:sldId id="267" r:id="rId4"/>
    <p:sldId id="288" r:id="rId5"/>
    <p:sldId id="404" r:id="rId6"/>
    <p:sldId id="387" r:id="rId7"/>
    <p:sldId id="389" r:id="rId8"/>
    <p:sldId id="391" r:id="rId9"/>
    <p:sldId id="382" r:id="rId10"/>
    <p:sldId id="393" r:id="rId11"/>
    <p:sldId id="394" r:id="rId12"/>
    <p:sldId id="405" r:id="rId13"/>
    <p:sldId id="399" r:id="rId14"/>
    <p:sldId id="392" r:id="rId15"/>
    <p:sldId id="406" r:id="rId16"/>
    <p:sldId id="407" r:id="rId17"/>
    <p:sldId id="401" r:id="rId18"/>
    <p:sldId id="402" r:id="rId19"/>
    <p:sldId id="403" r:id="rId20"/>
  </p:sldIdLst>
  <p:sldSz cx="12192000" cy="6858000"/>
  <p:notesSz cx="6808788" cy="99409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66BCA691-C941-4B3A-8084-35B7B1CF6AE4}">
          <p14:sldIdLst>
            <p14:sldId id="267"/>
            <p14:sldId id="288"/>
            <p14:sldId id="404"/>
            <p14:sldId id="387"/>
            <p14:sldId id="389"/>
            <p14:sldId id="391"/>
            <p14:sldId id="382"/>
            <p14:sldId id="393"/>
            <p14:sldId id="394"/>
            <p14:sldId id="405"/>
            <p14:sldId id="399"/>
            <p14:sldId id="392"/>
            <p14:sldId id="406"/>
            <p14:sldId id="407"/>
            <p14:sldId id="401"/>
            <p14:sldId id="402"/>
            <p14:sldId id="40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058806E-E5ED-823D-E3B7-93AFBAEBBC6C}" name="Pellinghelli Monica" initials="PM" userId="S::Monica.Pellinghelli@Regione.Emilia-Romagna.it::3b950787-b160-44ae-8a0f-59ad868be48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9CCFF"/>
    <a:srgbClr val="A6A6A6"/>
    <a:srgbClr val="FF6600"/>
    <a:srgbClr val="3264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832B68-2675-4B95-BE71-532936F6FB1E}" v="15" dt="2023-01-26T10:50:44.5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ile chiaro 1 - Color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87535" autoAdjust="0"/>
  </p:normalViewPr>
  <p:slideViewPr>
    <p:cSldViewPr snapToGrid="0">
      <p:cViewPr varScale="1">
        <p:scale>
          <a:sx n="56" d="100"/>
          <a:sy n="56" d="100"/>
        </p:scale>
        <p:origin x="104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401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llinghelli Monica" userId="3b950787-b160-44ae-8a0f-59ad868be486" providerId="ADAL" clId="{F0CF99F4-609B-4F87-A0B8-823770872C16}"/>
    <pc:docChg chg="undo custSel modSld modMainMaster">
      <pc:chgData name="Pellinghelli Monica" userId="3b950787-b160-44ae-8a0f-59ad868be486" providerId="ADAL" clId="{F0CF99F4-609B-4F87-A0B8-823770872C16}" dt="2022-06-03T14:01:46.236" v="705" actId="1036"/>
      <pc:docMkLst>
        <pc:docMk/>
      </pc:docMkLst>
      <pc:sldChg chg="modSp mod">
        <pc:chgData name="Pellinghelli Monica" userId="3b950787-b160-44ae-8a0f-59ad868be486" providerId="ADAL" clId="{F0CF99F4-609B-4F87-A0B8-823770872C16}" dt="2022-06-03T13:55:05.936" v="490" actId="1036"/>
        <pc:sldMkLst>
          <pc:docMk/>
          <pc:sldMk cId="1184328479" sldId="269"/>
        </pc:sldMkLst>
        <pc:spChg chg="mod">
          <ac:chgData name="Pellinghelli Monica" userId="3b950787-b160-44ae-8a0f-59ad868be486" providerId="ADAL" clId="{F0CF99F4-609B-4F87-A0B8-823770872C16}" dt="2022-06-03T13:55:05.936" v="490" actId="1036"/>
          <ac:spMkLst>
            <pc:docMk/>
            <pc:sldMk cId="1184328479" sldId="269"/>
            <ac:spMk id="5" creationId="{0CC9049F-173E-C041-A55A-0B73721EFCCA}"/>
          </ac:spMkLst>
        </pc:spChg>
      </pc:sldChg>
      <pc:sldChg chg="modSp mod addCm delCm modCm">
        <pc:chgData name="Pellinghelli Monica" userId="3b950787-b160-44ae-8a0f-59ad868be486" providerId="ADAL" clId="{F0CF99F4-609B-4F87-A0B8-823770872C16}" dt="2022-06-03T13:55:14.399" v="494" actId="1036"/>
        <pc:sldMkLst>
          <pc:docMk/>
          <pc:sldMk cId="1555852483" sldId="275"/>
        </pc:sldMkLst>
        <pc:spChg chg="mod">
          <ac:chgData name="Pellinghelli Monica" userId="3b950787-b160-44ae-8a0f-59ad868be486" providerId="ADAL" clId="{F0CF99F4-609B-4F87-A0B8-823770872C16}" dt="2022-06-03T07:10:14.282" v="3" actId="20577"/>
          <ac:spMkLst>
            <pc:docMk/>
            <pc:sldMk cId="1555852483" sldId="275"/>
            <ac:spMk id="2" creationId="{2E172590-F083-9240-8D2A-27E74BE89AC7}"/>
          </ac:spMkLst>
        </pc:spChg>
        <pc:spChg chg="mod">
          <ac:chgData name="Pellinghelli Monica" userId="3b950787-b160-44ae-8a0f-59ad868be486" providerId="ADAL" clId="{F0CF99F4-609B-4F87-A0B8-823770872C16}" dt="2022-06-03T13:55:14.399" v="494" actId="1036"/>
          <ac:spMkLst>
            <pc:docMk/>
            <pc:sldMk cId="1555852483" sldId="275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3:55:22.068" v="499" actId="1036"/>
        <pc:sldMkLst>
          <pc:docMk/>
          <pc:sldMk cId="2583787012" sldId="276"/>
        </pc:sldMkLst>
        <pc:spChg chg="mod">
          <ac:chgData name="Pellinghelli Monica" userId="3b950787-b160-44ae-8a0f-59ad868be486" providerId="ADAL" clId="{F0CF99F4-609B-4F87-A0B8-823770872C16}" dt="2022-06-03T13:55:22.068" v="499" actId="1036"/>
          <ac:spMkLst>
            <pc:docMk/>
            <pc:sldMk cId="2583787012" sldId="276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3:55:29.361" v="503" actId="1036"/>
        <pc:sldMkLst>
          <pc:docMk/>
          <pc:sldMk cId="680649490" sldId="280"/>
        </pc:sldMkLst>
        <pc:spChg chg="mod">
          <ac:chgData name="Pellinghelli Monica" userId="3b950787-b160-44ae-8a0f-59ad868be486" providerId="ADAL" clId="{F0CF99F4-609B-4F87-A0B8-823770872C16}" dt="2022-06-03T13:55:29.361" v="503" actId="1036"/>
          <ac:spMkLst>
            <pc:docMk/>
            <pc:sldMk cId="680649490" sldId="280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3:55:37.992" v="507" actId="1036"/>
        <pc:sldMkLst>
          <pc:docMk/>
          <pc:sldMk cId="1323631179" sldId="281"/>
        </pc:sldMkLst>
        <pc:spChg chg="mod">
          <ac:chgData name="Pellinghelli Monica" userId="3b950787-b160-44ae-8a0f-59ad868be486" providerId="ADAL" clId="{F0CF99F4-609B-4F87-A0B8-823770872C16}" dt="2022-06-03T13:55:37.992" v="507" actId="1036"/>
          <ac:spMkLst>
            <pc:docMk/>
            <pc:sldMk cId="1323631179" sldId="281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3:55:49.011" v="512" actId="1036"/>
        <pc:sldMkLst>
          <pc:docMk/>
          <pc:sldMk cId="186041272" sldId="283"/>
        </pc:sldMkLst>
        <pc:spChg chg="mod">
          <ac:chgData name="Pellinghelli Monica" userId="3b950787-b160-44ae-8a0f-59ad868be486" providerId="ADAL" clId="{F0CF99F4-609B-4F87-A0B8-823770872C16}" dt="2022-06-03T13:55:49.011" v="512" actId="1036"/>
          <ac:spMkLst>
            <pc:docMk/>
            <pc:sldMk cId="186041272" sldId="283"/>
            <ac:spMk id="5" creationId="{0CC9049F-173E-C041-A55A-0B73721EFCCA}"/>
          </ac:spMkLst>
        </pc:spChg>
        <pc:spChg chg="mod">
          <ac:chgData name="Pellinghelli Monica" userId="3b950787-b160-44ae-8a0f-59ad868be486" providerId="ADAL" clId="{F0CF99F4-609B-4F87-A0B8-823770872C16}" dt="2022-06-03T07:58:34.520" v="361"/>
          <ac:spMkLst>
            <pc:docMk/>
            <pc:sldMk cId="186041272" sldId="283"/>
            <ac:spMk id="10" creationId="{3F898EB6-C8E6-0DDC-1122-EE7B533F086D}"/>
          </ac:spMkLst>
        </pc:spChg>
        <pc:spChg chg="mod">
          <ac:chgData name="Pellinghelli Monica" userId="3b950787-b160-44ae-8a0f-59ad868be486" providerId="ADAL" clId="{F0CF99F4-609B-4F87-A0B8-823770872C16}" dt="2022-06-03T07:58:31.093" v="359" actId="21"/>
          <ac:spMkLst>
            <pc:docMk/>
            <pc:sldMk cId="186041272" sldId="283"/>
            <ac:spMk id="11" creationId="{3F898EB6-C8E6-0DDC-1122-EE7B533F086D}"/>
          </ac:spMkLst>
        </pc:spChg>
      </pc:sldChg>
      <pc:sldChg chg="modSp mod">
        <pc:chgData name="Pellinghelli Monica" userId="3b950787-b160-44ae-8a0f-59ad868be486" providerId="ADAL" clId="{F0CF99F4-609B-4F87-A0B8-823770872C16}" dt="2022-06-03T13:57:49.131" v="576" actId="1036"/>
        <pc:sldMkLst>
          <pc:docMk/>
          <pc:sldMk cId="743014371" sldId="297"/>
        </pc:sldMkLst>
        <pc:spChg chg="mod">
          <ac:chgData name="Pellinghelli Monica" userId="3b950787-b160-44ae-8a0f-59ad868be486" providerId="ADAL" clId="{F0CF99F4-609B-4F87-A0B8-823770872C16}" dt="2022-06-03T13:57:49.131" v="576" actId="1036"/>
          <ac:spMkLst>
            <pc:docMk/>
            <pc:sldMk cId="743014371" sldId="297"/>
            <ac:spMk id="5" creationId="{0CC9049F-173E-C041-A55A-0B73721EFCCA}"/>
          </ac:spMkLst>
        </pc:spChg>
        <pc:spChg chg="mod">
          <ac:chgData name="Pellinghelli Monica" userId="3b950787-b160-44ae-8a0f-59ad868be486" providerId="ADAL" clId="{F0CF99F4-609B-4F87-A0B8-823770872C16}" dt="2022-06-03T10:13:37.938" v="384" actId="20577"/>
          <ac:spMkLst>
            <pc:docMk/>
            <pc:sldMk cId="743014371" sldId="297"/>
            <ac:spMk id="21" creationId="{2E172590-F083-9240-8D2A-27E74BE89AC7}"/>
          </ac:spMkLst>
        </pc:spChg>
      </pc:sldChg>
      <pc:sldChg chg="modSp mod">
        <pc:chgData name="Pellinghelli Monica" userId="3b950787-b160-44ae-8a0f-59ad868be486" providerId="ADAL" clId="{F0CF99F4-609B-4F87-A0B8-823770872C16}" dt="2022-06-03T13:58:47.464" v="586" actId="1036"/>
        <pc:sldMkLst>
          <pc:docMk/>
          <pc:sldMk cId="548040925" sldId="298"/>
        </pc:sldMkLst>
        <pc:spChg chg="mod">
          <ac:chgData name="Pellinghelli Monica" userId="3b950787-b160-44ae-8a0f-59ad868be486" providerId="ADAL" clId="{F0CF99F4-609B-4F87-A0B8-823770872C16}" dt="2022-06-03T13:58:47.464" v="586" actId="1036"/>
          <ac:spMkLst>
            <pc:docMk/>
            <pc:sldMk cId="548040925" sldId="298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3:32:07.827" v="435" actId="1035"/>
        <pc:sldMkLst>
          <pc:docMk/>
          <pc:sldMk cId="3924019307" sldId="300"/>
        </pc:sldMkLst>
        <pc:spChg chg="mod">
          <ac:chgData name="Pellinghelli Monica" userId="3b950787-b160-44ae-8a0f-59ad868be486" providerId="ADAL" clId="{F0CF99F4-609B-4F87-A0B8-823770872C16}" dt="2022-06-03T13:32:07.827" v="435" actId="1035"/>
          <ac:spMkLst>
            <pc:docMk/>
            <pc:sldMk cId="3924019307" sldId="300"/>
            <ac:spMk id="6" creationId="{3F898EB6-C8E6-0DDC-1122-EE7B533F086D}"/>
          </ac:spMkLst>
        </pc:spChg>
      </pc:sldChg>
      <pc:sldChg chg="modSp mod">
        <pc:chgData name="Pellinghelli Monica" userId="3b950787-b160-44ae-8a0f-59ad868be486" providerId="ADAL" clId="{F0CF99F4-609B-4F87-A0B8-823770872C16}" dt="2022-06-03T13:57:38.082" v="571" actId="1036"/>
        <pc:sldMkLst>
          <pc:docMk/>
          <pc:sldMk cId="3746651733" sldId="302"/>
        </pc:sldMkLst>
        <pc:spChg chg="mod">
          <ac:chgData name="Pellinghelli Monica" userId="3b950787-b160-44ae-8a0f-59ad868be486" providerId="ADAL" clId="{F0CF99F4-609B-4F87-A0B8-823770872C16}" dt="2022-06-03T13:57:38.082" v="571" actId="1036"/>
          <ac:spMkLst>
            <pc:docMk/>
            <pc:sldMk cId="3746651733" sldId="302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3:58:53.365" v="591" actId="1036"/>
        <pc:sldMkLst>
          <pc:docMk/>
          <pc:sldMk cId="138107337" sldId="303"/>
        </pc:sldMkLst>
        <pc:spChg chg="mod">
          <ac:chgData name="Pellinghelli Monica" userId="3b950787-b160-44ae-8a0f-59ad868be486" providerId="ADAL" clId="{F0CF99F4-609B-4F87-A0B8-823770872C16}" dt="2022-06-03T13:58:53.365" v="591" actId="1036"/>
          <ac:spMkLst>
            <pc:docMk/>
            <pc:sldMk cId="138107337" sldId="303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3:56:07.984" v="526" actId="1036"/>
        <pc:sldMkLst>
          <pc:docMk/>
          <pc:sldMk cId="1113568743" sldId="304"/>
        </pc:sldMkLst>
        <pc:spChg chg="mod">
          <ac:chgData name="Pellinghelli Monica" userId="3b950787-b160-44ae-8a0f-59ad868be486" providerId="ADAL" clId="{F0CF99F4-609B-4F87-A0B8-823770872C16}" dt="2022-06-03T13:56:07.984" v="526" actId="1036"/>
          <ac:spMkLst>
            <pc:docMk/>
            <pc:sldMk cId="1113568743" sldId="304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3:55:55.316" v="516" actId="1036"/>
        <pc:sldMkLst>
          <pc:docMk/>
          <pc:sldMk cId="628948848" sldId="305"/>
        </pc:sldMkLst>
        <pc:spChg chg="mod">
          <ac:chgData name="Pellinghelli Monica" userId="3b950787-b160-44ae-8a0f-59ad868be486" providerId="ADAL" clId="{F0CF99F4-609B-4F87-A0B8-823770872C16}" dt="2022-06-03T13:55:55.316" v="516" actId="1036"/>
          <ac:spMkLst>
            <pc:docMk/>
            <pc:sldMk cId="628948848" sldId="305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3:59:17.230" v="607" actId="1035"/>
        <pc:sldMkLst>
          <pc:docMk/>
          <pc:sldMk cId="1024734202" sldId="306"/>
        </pc:sldMkLst>
        <pc:spChg chg="mod">
          <ac:chgData name="Pellinghelli Monica" userId="3b950787-b160-44ae-8a0f-59ad868be486" providerId="ADAL" clId="{F0CF99F4-609B-4F87-A0B8-823770872C16}" dt="2022-06-03T13:59:17.230" v="607" actId="1035"/>
          <ac:spMkLst>
            <pc:docMk/>
            <pc:sldMk cId="1024734202" sldId="306"/>
            <ac:spMk id="5" creationId="{0CC9049F-173E-C041-A55A-0B73721EFCCA}"/>
          </ac:spMkLst>
        </pc:spChg>
      </pc:sldChg>
      <pc:sldChg chg="modSp mod addCm delCm modCm">
        <pc:chgData name="Pellinghelli Monica" userId="3b950787-b160-44ae-8a0f-59ad868be486" providerId="ADAL" clId="{F0CF99F4-609B-4F87-A0B8-823770872C16}" dt="2022-06-03T13:56:01.718" v="521" actId="1036"/>
        <pc:sldMkLst>
          <pc:docMk/>
          <pc:sldMk cId="4217565918" sldId="307"/>
        </pc:sldMkLst>
        <pc:spChg chg="mod">
          <ac:chgData name="Pellinghelli Monica" userId="3b950787-b160-44ae-8a0f-59ad868be486" providerId="ADAL" clId="{F0CF99F4-609B-4F87-A0B8-823770872C16}" dt="2022-06-03T13:56:01.718" v="521" actId="1036"/>
          <ac:spMkLst>
            <pc:docMk/>
            <pc:sldMk cId="4217565918" sldId="307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3:57:30.026" v="566" actId="1035"/>
        <pc:sldMkLst>
          <pc:docMk/>
          <pc:sldMk cId="2211749268" sldId="308"/>
        </pc:sldMkLst>
        <pc:spChg chg="mod">
          <ac:chgData name="Pellinghelli Monica" userId="3b950787-b160-44ae-8a0f-59ad868be486" providerId="ADAL" clId="{F0CF99F4-609B-4F87-A0B8-823770872C16}" dt="2022-06-03T13:57:30.026" v="566" actId="1035"/>
          <ac:spMkLst>
            <pc:docMk/>
            <pc:sldMk cId="2211749268" sldId="308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3:59:07.762" v="601" actId="1035"/>
        <pc:sldMkLst>
          <pc:docMk/>
          <pc:sldMk cId="581066178" sldId="309"/>
        </pc:sldMkLst>
        <pc:spChg chg="mod">
          <ac:chgData name="Pellinghelli Monica" userId="3b950787-b160-44ae-8a0f-59ad868be486" providerId="ADAL" clId="{F0CF99F4-609B-4F87-A0B8-823770872C16}" dt="2022-06-03T13:59:07.762" v="601" actId="1035"/>
          <ac:spMkLst>
            <pc:docMk/>
            <pc:sldMk cId="581066178" sldId="309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3:59:22.863" v="611" actId="1036"/>
        <pc:sldMkLst>
          <pc:docMk/>
          <pc:sldMk cId="898589067" sldId="310"/>
        </pc:sldMkLst>
        <pc:spChg chg="mod">
          <ac:chgData name="Pellinghelli Monica" userId="3b950787-b160-44ae-8a0f-59ad868be486" providerId="ADAL" clId="{F0CF99F4-609B-4F87-A0B8-823770872C16}" dt="2022-06-03T13:59:22.863" v="611" actId="1036"/>
          <ac:spMkLst>
            <pc:docMk/>
            <pc:sldMk cId="898589067" sldId="310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3:58:38.243" v="581" actId="1036"/>
        <pc:sldMkLst>
          <pc:docMk/>
          <pc:sldMk cId="350156636" sldId="311"/>
        </pc:sldMkLst>
        <pc:spChg chg="mod">
          <ac:chgData name="Pellinghelli Monica" userId="3b950787-b160-44ae-8a0f-59ad868be486" providerId="ADAL" clId="{F0CF99F4-609B-4F87-A0B8-823770872C16}" dt="2022-06-03T13:58:38.243" v="581" actId="1036"/>
          <ac:spMkLst>
            <pc:docMk/>
            <pc:sldMk cId="350156636" sldId="311"/>
            <ac:spMk id="5" creationId="{0CC9049F-173E-C041-A55A-0B73721EFCCA}"/>
          </ac:spMkLst>
        </pc:spChg>
        <pc:spChg chg="mod">
          <ac:chgData name="Pellinghelli Monica" userId="3b950787-b160-44ae-8a0f-59ad868be486" providerId="ADAL" clId="{F0CF99F4-609B-4F87-A0B8-823770872C16}" dt="2022-06-03T10:13:45.409" v="386" actId="6549"/>
          <ac:spMkLst>
            <pc:docMk/>
            <pc:sldMk cId="350156636" sldId="311"/>
            <ac:spMk id="21" creationId="{2E172590-F083-9240-8D2A-27E74BE89AC7}"/>
          </ac:spMkLst>
        </pc:spChg>
      </pc:sldChg>
      <pc:sldChg chg="modSp mod">
        <pc:chgData name="Pellinghelli Monica" userId="3b950787-b160-44ae-8a0f-59ad868be486" providerId="ADAL" clId="{F0CF99F4-609B-4F87-A0B8-823770872C16}" dt="2022-06-03T13:58:58.047" v="595" actId="1036"/>
        <pc:sldMkLst>
          <pc:docMk/>
          <pc:sldMk cId="980081837" sldId="327"/>
        </pc:sldMkLst>
        <pc:spChg chg="mod">
          <ac:chgData name="Pellinghelli Monica" userId="3b950787-b160-44ae-8a0f-59ad868be486" providerId="ADAL" clId="{F0CF99F4-609B-4F87-A0B8-823770872C16}" dt="2022-06-03T13:58:58.047" v="595" actId="1036"/>
          <ac:spMkLst>
            <pc:docMk/>
            <pc:sldMk cId="980081837" sldId="327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3:56:13.901" v="531" actId="1036"/>
        <pc:sldMkLst>
          <pc:docMk/>
          <pc:sldMk cId="1536105763" sldId="329"/>
        </pc:sldMkLst>
        <pc:spChg chg="mod">
          <ac:chgData name="Pellinghelli Monica" userId="3b950787-b160-44ae-8a0f-59ad868be486" providerId="ADAL" clId="{F0CF99F4-609B-4F87-A0B8-823770872C16}" dt="2022-06-03T13:56:13.901" v="531" actId="1036"/>
          <ac:spMkLst>
            <pc:docMk/>
            <pc:sldMk cId="1536105763" sldId="329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4:01:40.789" v="701" actId="1036"/>
        <pc:sldMkLst>
          <pc:docMk/>
          <pc:sldMk cId="223668415" sldId="331"/>
        </pc:sldMkLst>
        <pc:spChg chg="mod">
          <ac:chgData name="Pellinghelli Monica" userId="3b950787-b160-44ae-8a0f-59ad868be486" providerId="ADAL" clId="{F0CF99F4-609B-4F87-A0B8-823770872C16}" dt="2022-06-03T14:01:40.789" v="701" actId="1036"/>
          <ac:spMkLst>
            <pc:docMk/>
            <pc:sldMk cId="223668415" sldId="331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4:00:53.383" v="665" actId="1036"/>
        <pc:sldMkLst>
          <pc:docMk/>
          <pc:sldMk cId="2238219672" sldId="332"/>
        </pc:sldMkLst>
        <pc:spChg chg="mod">
          <ac:chgData name="Pellinghelli Monica" userId="3b950787-b160-44ae-8a0f-59ad868be486" providerId="ADAL" clId="{F0CF99F4-609B-4F87-A0B8-823770872C16}" dt="2022-06-03T14:00:53.383" v="665" actId="1036"/>
          <ac:spMkLst>
            <pc:docMk/>
            <pc:sldMk cId="2238219672" sldId="332"/>
            <ac:spMk id="5" creationId="{0CC9049F-173E-C041-A55A-0B73721EFCCA}"/>
          </ac:spMkLst>
        </pc:spChg>
        <pc:spChg chg="mod">
          <ac:chgData name="Pellinghelli Monica" userId="3b950787-b160-44ae-8a0f-59ad868be486" providerId="ADAL" clId="{F0CF99F4-609B-4F87-A0B8-823770872C16}" dt="2022-06-03T12:10:42.616" v="412" actId="20577"/>
          <ac:spMkLst>
            <pc:docMk/>
            <pc:sldMk cId="2238219672" sldId="332"/>
            <ac:spMk id="8" creationId="{3F898EB6-C8E6-0DDC-1122-EE7B533F086D}"/>
          </ac:spMkLst>
        </pc:spChg>
      </pc:sldChg>
      <pc:sldChg chg="modSp mod">
        <pc:chgData name="Pellinghelli Monica" userId="3b950787-b160-44ae-8a0f-59ad868be486" providerId="ADAL" clId="{F0CF99F4-609B-4F87-A0B8-823770872C16}" dt="2022-06-03T14:00:59.401" v="670" actId="1036"/>
        <pc:sldMkLst>
          <pc:docMk/>
          <pc:sldMk cId="3220888409" sldId="333"/>
        </pc:sldMkLst>
        <pc:spChg chg="mod">
          <ac:chgData name="Pellinghelli Monica" userId="3b950787-b160-44ae-8a0f-59ad868be486" providerId="ADAL" clId="{F0CF99F4-609B-4F87-A0B8-823770872C16}" dt="2022-06-03T14:00:59.401" v="670" actId="1036"/>
          <ac:spMkLst>
            <pc:docMk/>
            <pc:sldMk cId="3220888409" sldId="333"/>
            <ac:spMk id="5" creationId="{0CC9049F-173E-C041-A55A-0B73721EFCCA}"/>
          </ac:spMkLst>
        </pc:spChg>
      </pc:sldChg>
      <pc:sldChg chg="modSp mod addCm">
        <pc:chgData name="Pellinghelli Monica" userId="3b950787-b160-44ae-8a0f-59ad868be486" providerId="ADAL" clId="{F0CF99F4-609B-4F87-A0B8-823770872C16}" dt="2022-06-03T14:01:06.136" v="676" actId="1035"/>
        <pc:sldMkLst>
          <pc:docMk/>
          <pc:sldMk cId="2451145353" sldId="335"/>
        </pc:sldMkLst>
        <pc:spChg chg="mod">
          <ac:chgData name="Pellinghelli Monica" userId="3b950787-b160-44ae-8a0f-59ad868be486" providerId="ADAL" clId="{F0CF99F4-609B-4F87-A0B8-823770872C16}" dt="2022-06-03T14:01:06.136" v="676" actId="1035"/>
          <ac:spMkLst>
            <pc:docMk/>
            <pc:sldMk cId="2451145353" sldId="335"/>
            <ac:spMk id="5" creationId="{0CC9049F-173E-C041-A55A-0B73721EFCCA}"/>
          </ac:spMkLst>
        </pc:spChg>
        <pc:spChg chg="mod">
          <ac:chgData name="Pellinghelli Monica" userId="3b950787-b160-44ae-8a0f-59ad868be486" providerId="ADAL" clId="{F0CF99F4-609B-4F87-A0B8-823770872C16}" dt="2022-06-03T12:49:36.248" v="414" actId="13926"/>
          <ac:spMkLst>
            <pc:docMk/>
            <pc:sldMk cId="2451145353" sldId="335"/>
            <ac:spMk id="10" creationId="{3F898EB6-C8E6-0DDC-1122-EE7B533F086D}"/>
          </ac:spMkLst>
        </pc:spChg>
      </pc:sldChg>
      <pc:sldChg chg="modSp mod addCm">
        <pc:chgData name="Pellinghelli Monica" userId="3b950787-b160-44ae-8a0f-59ad868be486" providerId="ADAL" clId="{F0CF99F4-609B-4F87-A0B8-823770872C16}" dt="2022-06-03T12:55:40.786" v="425"/>
        <pc:sldMkLst>
          <pc:docMk/>
          <pc:sldMk cId="3412217556" sldId="337"/>
        </pc:sldMkLst>
        <pc:spChg chg="mod">
          <ac:chgData name="Pellinghelli Monica" userId="3b950787-b160-44ae-8a0f-59ad868be486" providerId="ADAL" clId="{F0CF99F4-609B-4F87-A0B8-823770872C16}" dt="2022-06-03T12:55:22.464" v="424" actId="20577"/>
          <ac:spMkLst>
            <pc:docMk/>
            <pc:sldMk cId="3412217556" sldId="337"/>
            <ac:spMk id="11" creationId="{3F898EB6-C8E6-0DDC-1122-EE7B533F086D}"/>
          </ac:spMkLst>
        </pc:spChg>
      </pc:sldChg>
      <pc:sldChg chg="modSp mod">
        <pc:chgData name="Pellinghelli Monica" userId="3b950787-b160-44ae-8a0f-59ad868be486" providerId="ADAL" clId="{F0CF99F4-609B-4F87-A0B8-823770872C16}" dt="2022-06-03T13:56:38.966" v="541" actId="1036"/>
        <pc:sldMkLst>
          <pc:docMk/>
          <pc:sldMk cId="2746827481" sldId="339"/>
        </pc:sldMkLst>
        <pc:spChg chg="mod">
          <ac:chgData name="Pellinghelli Monica" userId="3b950787-b160-44ae-8a0f-59ad868be486" providerId="ADAL" clId="{F0CF99F4-609B-4F87-A0B8-823770872C16}" dt="2022-06-03T13:56:38.966" v="541" actId="1036"/>
          <ac:spMkLst>
            <pc:docMk/>
            <pc:sldMk cId="2746827481" sldId="339"/>
            <ac:spMk id="5" creationId="{0CC9049F-173E-C041-A55A-0B73721EFCCA}"/>
          </ac:spMkLst>
        </pc:spChg>
        <pc:spChg chg="mod">
          <ac:chgData name="Pellinghelli Monica" userId="3b950787-b160-44ae-8a0f-59ad868be486" providerId="ADAL" clId="{F0CF99F4-609B-4F87-A0B8-823770872C16}" dt="2022-06-03T13:46:59.606" v="447" actId="20577"/>
          <ac:spMkLst>
            <pc:docMk/>
            <pc:sldMk cId="2746827481" sldId="339"/>
            <ac:spMk id="8" creationId="{3F898EB6-C8E6-0DDC-1122-EE7B533F086D}"/>
          </ac:spMkLst>
        </pc:spChg>
      </pc:sldChg>
      <pc:sldChg chg="modSp mod">
        <pc:chgData name="Pellinghelli Monica" userId="3b950787-b160-44ae-8a0f-59ad868be486" providerId="ADAL" clId="{F0CF99F4-609B-4F87-A0B8-823770872C16}" dt="2022-06-03T13:56:19.449" v="536" actId="1036"/>
        <pc:sldMkLst>
          <pc:docMk/>
          <pc:sldMk cId="1118810413" sldId="340"/>
        </pc:sldMkLst>
        <pc:spChg chg="mod">
          <ac:chgData name="Pellinghelli Monica" userId="3b950787-b160-44ae-8a0f-59ad868be486" providerId="ADAL" clId="{F0CF99F4-609B-4F87-A0B8-823770872C16}" dt="2022-06-03T13:56:19.449" v="536" actId="1036"/>
          <ac:spMkLst>
            <pc:docMk/>
            <pc:sldMk cId="1118810413" sldId="340"/>
            <ac:spMk id="5" creationId="{0CC9049F-173E-C041-A55A-0B73721EFCCA}"/>
          </ac:spMkLst>
        </pc:spChg>
        <pc:spChg chg="mod">
          <ac:chgData name="Pellinghelli Monica" userId="3b950787-b160-44ae-8a0f-59ad868be486" providerId="ADAL" clId="{F0CF99F4-609B-4F87-A0B8-823770872C16}" dt="2022-06-03T13:45:37.166" v="439" actId="20577"/>
          <ac:spMkLst>
            <pc:docMk/>
            <pc:sldMk cId="1118810413" sldId="340"/>
            <ac:spMk id="11" creationId="{3F898EB6-C8E6-0DDC-1122-EE7B533F086D}"/>
          </ac:spMkLst>
        </pc:spChg>
      </pc:sldChg>
      <pc:sldChg chg="modSp mod">
        <pc:chgData name="Pellinghelli Monica" userId="3b950787-b160-44ae-8a0f-59ad868be486" providerId="ADAL" clId="{F0CF99F4-609B-4F87-A0B8-823770872C16}" dt="2022-06-03T13:59:30.208" v="615" actId="1036"/>
        <pc:sldMkLst>
          <pc:docMk/>
          <pc:sldMk cId="3549089740" sldId="341"/>
        </pc:sldMkLst>
        <pc:spChg chg="mod">
          <ac:chgData name="Pellinghelli Monica" userId="3b950787-b160-44ae-8a0f-59ad868be486" providerId="ADAL" clId="{F0CF99F4-609B-4F87-A0B8-823770872C16}" dt="2022-06-03T13:59:30.208" v="615" actId="1036"/>
          <ac:spMkLst>
            <pc:docMk/>
            <pc:sldMk cId="3549089740" sldId="341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3:56:50.972" v="545" actId="1036"/>
        <pc:sldMkLst>
          <pc:docMk/>
          <pc:sldMk cId="3490553096" sldId="343"/>
        </pc:sldMkLst>
        <pc:spChg chg="mod">
          <ac:chgData name="Pellinghelli Monica" userId="3b950787-b160-44ae-8a0f-59ad868be486" providerId="ADAL" clId="{F0CF99F4-609B-4F87-A0B8-823770872C16}" dt="2022-06-03T13:56:50.972" v="545" actId="1036"/>
          <ac:spMkLst>
            <pc:docMk/>
            <pc:sldMk cId="3490553096" sldId="343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3:56:59.931" v="549" actId="1036"/>
        <pc:sldMkLst>
          <pc:docMk/>
          <pc:sldMk cId="2390462145" sldId="344"/>
        </pc:sldMkLst>
        <pc:spChg chg="mod">
          <ac:chgData name="Pellinghelli Monica" userId="3b950787-b160-44ae-8a0f-59ad868be486" providerId="ADAL" clId="{F0CF99F4-609B-4F87-A0B8-823770872C16}" dt="2022-06-03T13:56:59.931" v="549" actId="1036"/>
          <ac:spMkLst>
            <pc:docMk/>
            <pc:sldMk cId="2390462145" sldId="344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3:57:08.991" v="554" actId="1036"/>
        <pc:sldMkLst>
          <pc:docMk/>
          <pc:sldMk cId="1213710007" sldId="345"/>
        </pc:sldMkLst>
        <pc:spChg chg="mod">
          <ac:chgData name="Pellinghelli Monica" userId="3b950787-b160-44ae-8a0f-59ad868be486" providerId="ADAL" clId="{F0CF99F4-609B-4F87-A0B8-823770872C16}" dt="2022-06-03T13:57:08.991" v="554" actId="1036"/>
          <ac:spMkLst>
            <pc:docMk/>
            <pc:sldMk cId="1213710007" sldId="345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3:57:16.282" v="559" actId="1036"/>
        <pc:sldMkLst>
          <pc:docMk/>
          <pc:sldMk cId="185086063" sldId="346"/>
        </pc:sldMkLst>
        <pc:spChg chg="mod">
          <ac:chgData name="Pellinghelli Monica" userId="3b950787-b160-44ae-8a0f-59ad868be486" providerId="ADAL" clId="{F0CF99F4-609B-4F87-A0B8-823770872C16}" dt="2022-06-03T13:57:16.282" v="559" actId="1036"/>
          <ac:spMkLst>
            <pc:docMk/>
            <pc:sldMk cId="185086063" sldId="346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4:01:46.236" v="705" actId="1036"/>
        <pc:sldMkLst>
          <pc:docMk/>
          <pc:sldMk cId="3631901181" sldId="349"/>
        </pc:sldMkLst>
        <pc:spChg chg="mod">
          <ac:chgData name="Pellinghelli Monica" userId="3b950787-b160-44ae-8a0f-59ad868be486" providerId="ADAL" clId="{F0CF99F4-609B-4F87-A0B8-823770872C16}" dt="2022-06-03T14:01:46.236" v="705" actId="1036"/>
          <ac:spMkLst>
            <pc:docMk/>
            <pc:sldMk cId="3631901181" sldId="349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4:01:13.735" v="680" actId="1036"/>
        <pc:sldMkLst>
          <pc:docMk/>
          <pc:sldMk cId="3116478925" sldId="359"/>
        </pc:sldMkLst>
        <pc:spChg chg="mod">
          <ac:chgData name="Pellinghelli Monica" userId="3b950787-b160-44ae-8a0f-59ad868be486" providerId="ADAL" clId="{F0CF99F4-609B-4F87-A0B8-823770872C16}" dt="2022-06-03T14:01:13.735" v="680" actId="1036"/>
          <ac:spMkLst>
            <pc:docMk/>
            <pc:sldMk cId="3116478925" sldId="359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4:01:18.704" v="684" actId="1036"/>
        <pc:sldMkLst>
          <pc:docMk/>
          <pc:sldMk cId="2008853450" sldId="360"/>
        </pc:sldMkLst>
        <pc:spChg chg="mod">
          <ac:chgData name="Pellinghelli Monica" userId="3b950787-b160-44ae-8a0f-59ad868be486" providerId="ADAL" clId="{F0CF99F4-609B-4F87-A0B8-823770872C16}" dt="2022-06-03T14:01:18.704" v="684" actId="1036"/>
          <ac:spMkLst>
            <pc:docMk/>
            <pc:sldMk cId="2008853450" sldId="360"/>
            <ac:spMk id="5" creationId="{0CC9049F-173E-C041-A55A-0B73721EFCCA}"/>
          </ac:spMkLst>
        </pc:spChg>
        <pc:spChg chg="mod">
          <ac:chgData name="Pellinghelli Monica" userId="3b950787-b160-44ae-8a0f-59ad868be486" providerId="ADAL" clId="{F0CF99F4-609B-4F87-A0B8-823770872C16}" dt="2022-06-03T07:16:30.991" v="8" actId="27636"/>
          <ac:spMkLst>
            <pc:docMk/>
            <pc:sldMk cId="2008853450" sldId="360"/>
            <ac:spMk id="17" creationId="{3F898EB6-C8E6-0DDC-1122-EE7B533F086D}"/>
          </ac:spMkLst>
        </pc:spChg>
      </pc:sldChg>
      <pc:sldChg chg="modSp mod">
        <pc:chgData name="Pellinghelli Monica" userId="3b950787-b160-44ae-8a0f-59ad868be486" providerId="ADAL" clId="{F0CF99F4-609B-4F87-A0B8-823770872C16}" dt="2022-06-03T14:01:29.606" v="693" actId="1036"/>
        <pc:sldMkLst>
          <pc:docMk/>
          <pc:sldMk cId="3217357815" sldId="361"/>
        </pc:sldMkLst>
        <pc:spChg chg="mod">
          <ac:chgData name="Pellinghelli Monica" userId="3b950787-b160-44ae-8a0f-59ad868be486" providerId="ADAL" clId="{F0CF99F4-609B-4F87-A0B8-823770872C16}" dt="2022-06-03T13:04:00.043" v="426" actId="20577"/>
          <ac:spMkLst>
            <pc:docMk/>
            <pc:sldMk cId="3217357815" sldId="361"/>
            <ac:spMk id="2" creationId="{2E172590-F083-9240-8D2A-27E74BE89AC7}"/>
          </ac:spMkLst>
        </pc:spChg>
        <pc:spChg chg="mod">
          <ac:chgData name="Pellinghelli Monica" userId="3b950787-b160-44ae-8a0f-59ad868be486" providerId="ADAL" clId="{F0CF99F4-609B-4F87-A0B8-823770872C16}" dt="2022-06-03T14:01:29.606" v="693" actId="1036"/>
          <ac:spMkLst>
            <pc:docMk/>
            <pc:sldMk cId="3217357815" sldId="361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4:01:34.971" v="697" actId="1036"/>
        <pc:sldMkLst>
          <pc:docMk/>
          <pc:sldMk cId="775839258" sldId="362"/>
        </pc:sldMkLst>
        <pc:spChg chg="mod">
          <ac:chgData name="Pellinghelli Monica" userId="3b950787-b160-44ae-8a0f-59ad868be486" providerId="ADAL" clId="{F0CF99F4-609B-4F87-A0B8-823770872C16}" dt="2022-06-03T13:05:02.264" v="427" actId="20577"/>
          <ac:spMkLst>
            <pc:docMk/>
            <pc:sldMk cId="775839258" sldId="362"/>
            <ac:spMk id="2" creationId="{2E172590-F083-9240-8D2A-27E74BE89AC7}"/>
          </ac:spMkLst>
        </pc:spChg>
        <pc:spChg chg="mod">
          <ac:chgData name="Pellinghelli Monica" userId="3b950787-b160-44ae-8a0f-59ad868be486" providerId="ADAL" clId="{F0CF99F4-609B-4F87-A0B8-823770872C16}" dt="2022-06-03T14:01:34.971" v="697" actId="1036"/>
          <ac:spMkLst>
            <pc:docMk/>
            <pc:sldMk cId="775839258" sldId="362"/>
            <ac:spMk id="5" creationId="{0CC9049F-173E-C041-A55A-0B73721EFCCA}"/>
          </ac:spMkLst>
        </pc:spChg>
      </pc:sldChg>
      <pc:sldChg chg="addSp delSp modSp mod">
        <pc:chgData name="Pellinghelli Monica" userId="3b950787-b160-44ae-8a0f-59ad868be486" providerId="ADAL" clId="{F0CF99F4-609B-4F87-A0B8-823770872C16}" dt="2022-06-03T07:37:35.754" v="352"/>
        <pc:sldMkLst>
          <pc:docMk/>
          <pc:sldMk cId="3451080232" sldId="363"/>
        </pc:sldMkLst>
        <pc:spChg chg="del">
          <ac:chgData name="Pellinghelli Monica" userId="3b950787-b160-44ae-8a0f-59ad868be486" providerId="ADAL" clId="{F0CF99F4-609B-4F87-A0B8-823770872C16}" dt="2022-06-03T07:29:34.368" v="270" actId="478"/>
          <ac:spMkLst>
            <pc:docMk/>
            <pc:sldMk cId="3451080232" sldId="363"/>
            <ac:spMk id="7" creationId="{0CC9049F-173E-C041-A55A-0B73721EFCCA}"/>
          </ac:spMkLst>
        </pc:spChg>
        <pc:spChg chg="add mod">
          <ac:chgData name="Pellinghelli Monica" userId="3b950787-b160-44ae-8a0f-59ad868be486" providerId="ADAL" clId="{F0CF99F4-609B-4F87-A0B8-823770872C16}" dt="2022-06-03T07:37:35.754" v="352"/>
          <ac:spMkLst>
            <pc:docMk/>
            <pc:sldMk cId="3451080232" sldId="363"/>
            <ac:spMk id="9" creationId="{E3EFCDFF-952C-13C5-B164-89FBB95157FE}"/>
          </ac:spMkLst>
        </pc:spChg>
      </pc:sldChg>
      <pc:sldChg chg="modSp mod addCm">
        <pc:chgData name="Pellinghelli Monica" userId="3b950787-b160-44ae-8a0f-59ad868be486" providerId="ADAL" clId="{F0CF99F4-609B-4F87-A0B8-823770872C16}" dt="2022-06-03T13:54:32.935" v="478" actId="1036"/>
        <pc:sldMkLst>
          <pc:docMk/>
          <pc:sldMk cId="2402361042" sldId="364"/>
        </pc:sldMkLst>
        <pc:spChg chg="mod">
          <ac:chgData name="Pellinghelli Monica" userId="3b950787-b160-44ae-8a0f-59ad868be486" providerId="ADAL" clId="{F0CF99F4-609B-4F87-A0B8-823770872C16}" dt="2022-06-03T13:21:44.351" v="430" actId="6549"/>
          <ac:spMkLst>
            <pc:docMk/>
            <pc:sldMk cId="2402361042" sldId="364"/>
            <ac:spMk id="6" creationId="{3F898EB6-C8E6-0DDC-1122-EE7B533F086D}"/>
          </ac:spMkLst>
        </pc:spChg>
        <pc:spChg chg="mod">
          <ac:chgData name="Pellinghelli Monica" userId="3b950787-b160-44ae-8a0f-59ad868be486" providerId="ADAL" clId="{F0CF99F4-609B-4F87-A0B8-823770872C16}" dt="2022-06-03T13:54:32.935" v="478" actId="1036"/>
          <ac:spMkLst>
            <pc:docMk/>
            <pc:sldMk cId="2402361042" sldId="364"/>
            <ac:spMk id="8" creationId="{0CC9049F-173E-C041-A55A-0B73721EFCCA}"/>
          </ac:spMkLst>
        </pc:spChg>
        <pc:spChg chg="mod">
          <ac:chgData name="Pellinghelli Monica" userId="3b950787-b160-44ae-8a0f-59ad868be486" providerId="ADAL" clId="{F0CF99F4-609B-4F87-A0B8-823770872C16}" dt="2022-06-03T13:45:23.322" v="437" actId="20577"/>
          <ac:spMkLst>
            <pc:docMk/>
            <pc:sldMk cId="2402361042" sldId="364"/>
            <ac:spMk id="10" creationId="{3F898EB6-C8E6-0DDC-1122-EE7B533F086D}"/>
          </ac:spMkLst>
        </pc:spChg>
      </pc:sldChg>
      <pc:sldChg chg="addSp delSp modSp mod">
        <pc:chgData name="Pellinghelli Monica" userId="3b950787-b160-44ae-8a0f-59ad868be486" providerId="ADAL" clId="{F0CF99F4-609B-4F87-A0B8-823770872C16}" dt="2022-06-03T07:37:58.434" v="354" actId="478"/>
        <pc:sldMkLst>
          <pc:docMk/>
          <pc:sldMk cId="2455654933" sldId="367"/>
        </pc:sldMkLst>
        <pc:spChg chg="mod">
          <ac:chgData name="Pellinghelli Monica" userId="3b950787-b160-44ae-8a0f-59ad868be486" providerId="ADAL" clId="{F0CF99F4-609B-4F87-A0B8-823770872C16}" dt="2022-06-03T07:36:01.232" v="338" actId="27636"/>
          <ac:spMkLst>
            <pc:docMk/>
            <pc:sldMk cId="2455654933" sldId="367"/>
            <ac:spMk id="5" creationId="{3F898EB6-C8E6-0DDC-1122-EE7B533F086D}"/>
          </ac:spMkLst>
        </pc:spChg>
        <pc:spChg chg="add del">
          <ac:chgData name="Pellinghelli Monica" userId="3b950787-b160-44ae-8a0f-59ad868be486" providerId="ADAL" clId="{F0CF99F4-609B-4F87-A0B8-823770872C16}" dt="2022-06-03T07:35:41.810" v="334" actId="22"/>
          <ac:spMkLst>
            <pc:docMk/>
            <pc:sldMk cId="2455654933" sldId="367"/>
            <ac:spMk id="7" creationId="{F531D21D-136E-F9A6-4298-D45F7ED00FAD}"/>
          </ac:spMkLst>
        </pc:spChg>
        <pc:spChg chg="add del mod">
          <ac:chgData name="Pellinghelli Monica" userId="3b950787-b160-44ae-8a0f-59ad868be486" providerId="ADAL" clId="{F0CF99F4-609B-4F87-A0B8-823770872C16}" dt="2022-06-03T07:37:58.434" v="354" actId="478"/>
          <ac:spMkLst>
            <pc:docMk/>
            <pc:sldMk cId="2455654933" sldId="367"/>
            <ac:spMk id="8" creationId="{65AC9124-C70D-7D50-1B2C-24B3A7261D05}"/>
          </ac:spMkLst>
        </pc:spChg>
      </pc:sldChg>
      <pc:sldChg chg="modSp mod">
        <pc:chgData name="Pellinghelli Monica" userId="3b950787-b160-44ae-8a0f-59ad868be486" providerId="ADAL" clId="{F0CF99F4-609B-4F87-A0B8-823770872C16}" dt="2022-06-03T14:01:24.136" v="688" actId="1036"/>
        <pc:sldMkLst>
          <pc:docMk/>
          <pc:sldMk cId="2228577075" sldId="368"/>
        </pc:sldMkLst>
        <pc:spChg chg="mod">
          <ac:chgData name="Pellinghelli Monica" userId="3b950787-b160-44ae-8a0f-59ad868be486" providerId="ADAL" clId="{F0CF99F4-609B-4F87-A0B8-823770872C16}" dt="2022-06-03T14:01:24.136" v="688" actId="1036"/>
          <ac:spMkLst>
            <pc:docMk/>
            <pc:sldMk cId="2228577075" sldId="368"/>
            <ac:spMk id="5" creationId="{0CC9049F-173E-C041-A55A-0B73721EFCCA}"/>
          </ac:spMkLst>
        </pc:spChg>
      </pc:sldChg>
      <pc:sldChg chg="addSp delSp modSp mod">
        <pc:chgData name="Pellinghelli Monica" userId="3b950787-b160-44ae-8a0f-59ad868be486" providerId="ADAL" clId="{F0CF99F4-609B-4F87-A0B8-823770872C16}" dt="2022-06-03T13:54:56.622" v="486" actId="1036"/>
        <pc:sldMkLst>
          <pc:docMk/>
          <pc:sldMk cId="1745991861" sldId="369"/>
        </pc:sldMkLst>
        <pc:spChg chg="del mod">
          <ac:chgData name="Pellinghelli Monica" userId="3b950787-b160-44ae-8a0f-59ad868be486" providerId="ADAL" clId="{F0CF99F4-609B-4F87-A0B8-823770872C16}" dt="2022-06-03T07:36:13.438" v="341" actId="478"/>
          <ac:spMkLst>
            <pc:docMk/>
            <pc:sldMk cId="1745991861" sldId="369"/>
            <ac:spMk id="7" creationId="{0CC9049F-173E-C041-A55A-0B73721EFCCA}"/>
          </ac:spMkLst>
        </pc:spChg>
        <pc:spChg chg="add mod">
          <ac:chgData name="Pellinghelli Monica" userId="3b950787-b160-44ae-8a0f-59ad868be486" providerId="ADAL" clId="{F0CF99F4-609B-4F87-A0B8-823770872C16}" dt="2022-06-03T13:54:56.622" v="486" actId="1036"/>
          <ac:spMkLst>
            <pc:docMk/>
            <pc:sldMk cId="1745991861" sldId="369"/>
            <ac:spMk id="9" creationId="{9595FCB4-803A-4409-E2D6-15CC427B9F4D}"/>
          </ac:spMkLst>
        </pc:spChg>
      </pc:sldChg>
      <pc:sldChg chg="modSp mod">
        <pc:chgData name="Pellinghelli Monica" userId="3b950787-b160-44ae-8a0f-59ad868be486" providerId="ADAL" clId="{F0CF99F4-609B-4F87-A0B8-823770872C16}" dt="2022-06-03T13:59:41.907" v="619" actId="1036"/>
        <pc:sldMkLst>
          <pc:docMk/>
          <pc:sldMk cId="919251039" sldId="370"/>
        </pc:sldMkLst>
        <pc:spChg chg="mod">
          <ac:chgData name="Pellinghelli Monica" userId="3b950787-b160-44ae-8a0f-59ad868be486" providerId="ADAL" clId="{F0CF99F4-609B-4F87-A0B8-823770872C16}" dt="2022-06-03T13:59:41.907" v="619" actId="1036"/>
          <ac:spMkLst>
            <pc:docMk/>
            <pc:sldMk cId="919251039" sldId="370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3:59:47.025" v="623" actId="1036"/>
        <pc:sldMkLst>
          <pc:docMk/>
          <pc:sldMk cId="1754460222" sldId="371"/>
        </pc:sldMkLst>
        <pc:spChg chg="mod">
          <ac:chgData name="Pellinghelli Monica" userId="3b950787-b160-44ae-8a0f-59ad868be486" providerId="ADAL" clId="{F0CF99F4-609B-4F87-A0B8-823770872C16}" dt="2022-06-03T13:59:47.025" v="623" actId="1036"/>
          <ac:spMkLst>
            <pc:docMk/>
            <pc:sldMk cId="1754460222" sldId="371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3:59:52.655" v="627" actId="1036"/>
        <pc:sldMkLst>
          <pc:docMk/>
          <pc:sldMk cId="1492187171" sldId="372"/>
        </pc:sldMkLst>
        <pc:spChg chg="mod">
          <ac:chgData name="Pellinghelli Monica" userId="3b950787-b160-44ae-8a0f-59ad868be486" providerId="ADAL" clId="{F0CF99F4-609B-4F87-A0B8-823770872C16}" dt="2022-06-03T13:59:52.655" v="627" actId="1036"/>
          <ac:spMkLst>
            <pc:docMk/>
            <pc:sldMk cId="1492187171" sldId="372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4:00:01.532" v="631" actId="1036"/>
        <pc:sldMkLst>
          <pc:docMk/>
          <pc:sldMk cId="1027141773" sldId="373"/>
        </pc:sldMkLst>
        <pc:spChg chg="mod">
          <ac:chgData name="Pellinghelli Monica" userId="3b950787-b160-44ae-8a0f-59ad868be486" providerId="ADAL" clId="{F0CF99F4-609B-4F87-A0B8-823770872C16}" dt="2022-06-03T14:00:01.532" v="631" actId="1036"/>
          <ac:spMkLst>
            <pc:docMk/>
            <pc:sldMk cId="1027141773" sldId="373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4:00:08.106" v="635" actId="1036"/>
        <pc:sldMkLst>
          <pc:docMk/>
          <pc:sldMk cId="3225681330" sldId="374"/>
        </pc:sldMkLst>
        <pc:spChg chg="mod">
          <ac:chgData name="Pellinghelli Monica" userId="3b950787-b160-44ae-8a0f-59ad868be486" providerId="ADAL" clId="{F0CF99F4-609B-4F87-A0B8-823770872C16}" dt="2022-06-03T14:00:08.106" v="635" actId="1036"/>
          <ac:spMkLst>
            <pc:docMk/>
            <pc:sldMk cId="3225681330" sldId="374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4:00:14.138" v="639" actId="1036"/>
        <pc:sldMkLst>
          <pc:docMk/>
          <pc:sldMk cId="1184717604" sldId="375"/>
        </pc:sldMkLst>
        <pc:spChg chg="mod">
          <ac:chgData name="Pellinghelli Monica" userId="3b950787-b160-44ae-8a0f-59ad868be486" providerId="ADAL" clId="{F0CF99F4-609B-4F87-A0B8-823770872C16}" dt="2022-06-03T11:18:04.186" v="388" actId="20577"/>
          <ac:spMkLst>
            <pc:docMk/>
            <pc:sldMk cId="1184717604" sldId="375"/>
            <ac:spMk id="2" creationId="{2E172590-F083-9240-8D2A-27E74BE89AC7}"/>
          </ac:spMkLst>
        </pc:spChg>
        <pc:spChg chg="mod">
          <ac:chgData name="Pellinghelli Monica" userId="3b950787-b160-44ae-8a0f-59ad868be486" providerId="ADAL" clId="{F0CF99F4-609B-4F87-A0B8-823770872C16}" dt="2022-06-03T14:00:14.138" v="639" actId="1036"/>
          <ac:spMkLst>
            <pc:docMk/>
            <pc:sldMk cId="1184717604" sldId="375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4:00:19.604" v="643" actId="1036"/>
        <pc:sldMkLst>
          <pc:docMk/>
          <pc:sldMk cId="992681696" sldId="376"/>
        </pc:sldMkLst>
        <pc:spChg chg="mod">
          <ac:chgData name="Pellinghelli Monica" userId="3b950787-b160-44ae-8a0f-59ad868be486" providerId="ADAL" clId="{F0CF99F4-609B-4F87-A0B8-823770872C16}" dt="2022-06-03T14:00:19.604" v="643" actId="1036"/>
          <ac:spMkLst>
            <pc:docMk/>
            <pc:sldMk cId="992681696" sldId="376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4:00:26.182" v="647" actId="1036"/>
        <pc:sldMkLst>
          <pc:docMk/>
          <pc:sldMk cId="1739490921" sldId="377"/>
        </pc:sldMkLst>
        <pc:spChg chg="mod">
          <ac:chgData name="Pellinghelli Monica" userId="3b950787-b160-44ae-8a0f-59ad868be486" providerId="ADAL" clId="{F0CF99F4-609B-4F87-A0B8-823770872C16}" dt="2022-06-03T14:00:26.182" v="647" actId="1036"/>
          <ac:spMkLst>
            <pc:docMk/>
            <pc:sldMk cId="1739490921" sldId="377"/>
            <ac:spMk id="5" creationId="{0CC9049F-173E-C041-A55A-0B73721EFCCA}"/>
          </ac:spMkLst>
        </pc:spChg>
      </pc:sldChg>
      <pc:sldChg chg="modSp mod addCm">
        <pc:chgData name="Pellinghelli Monica" userId="3b950787-b160-44ae-8a0f-59ad868be486" providerId="ADAL" clId="{F0CF99F4-609B-4F87-A0B8-823770872C16}" dt="2022-06-03T14:00:34.127" v="653" actId="1035"/>
        <pc:sldMkLst>
          <pc:docMk/>
          <pc:sldMk cId="2244443692" sldId="378"/>
        </pc:sldMkLst>
        <pc:spChg chg="mod">
          <ac:chgData name="Pellinghelli Monica" userId="3b950787-b160-44ae-8a0f-59ad868be486" providerId="ADAL" clId="{F0CF99F4-609B-4F87-A0B8-823770872C16}" dt="2022-06-03T14:00:34.127" v="653" actId="1035"/>
          <ac:spMkLst>
            <pc:docMk/>
            <pc:sldMk cId="2244443692" sldId="378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4:00:39.674" v="657" actId="1036"/>
        <pc:sldMkLst>
          <pc:docMk/>
          <pc:sldMk cId="1467668738" sldId="379"/>
        </pc:sldMkLst>
        <pc:spChg chg="mod">
          <ac:chgData name="Pellinghelli Monica" userId="3b950787-b160-44ae-8a0f-59ad868be486" providerId="ADAL" clId="{F0CF99F4-609B-4F87-A0B8-823770872C16}" dt="2022-06-03T14:00:39.674" v="657" actId="1036"/>
          <ac:spMkLst>
            <pc:docMk/>
            <pc:sldMk cId="1467668738" sldId="379"/>
            <ac:spMk id="5" creationId="{0CC9049F-173E-C041-A55A-0B73721EFCCA}"/>
          </ac:spMkLst>
        </pc:spChg>
      </pc:sldChg>
      <pc:sldChg chg="modSp mod">
        <pc:chgData name="Pellinghelli Monica" userId="3b950787-b160-44ae-8a0f-59ad868be486" providerId="ADAL" clId="{F0CF99F4-609B-4F87-A0B8-823770872C16}" dt="2022-06-03T14:00:44.889" v="661" actId="1036"/>
        <pc:sldMkLst>
          <pc:docMk/>
          <pc:sldMk cId="1749076561" sldId="380"/>
        </pc:sldMkLst>
        <pc:spChg chg="mod">
          <ac:chgData name="Pellinghelli Monica" userId="3b950787-b160-44ae-8a0f-59ad868be486" providerId="ADAL" clId="{F0CF99F4-609B-4F87-A0B8-823770872C16}" dt="2022-06-03T14:00:44.889" v="661" actId="1036"/>
          <ac:spMkLst>
            <pc:docMk/>
            <pc:sldMk cId="1749076561" sldId="380"/>
            <ac:spMk id="5" creationId="{0CC9049F-173E-C041-A55A-0B73721EFCCA}"/>
          </ac:spMkLst>
        </pc:spChg>
      </pc:sldChg>
      <pc:sldChg chg="addSp modSp mod">
        <pc:chgData name="Pellinghelli Monica" userId="3b950787-b160-44ae-8a0f-59ad868be486" providerId="ADAL" clId="{F0CF99F4-609B-4F87-A0B8-823770872C16}" dt="2022-06-03T13:54:47.346" v="482" actId="1036"/>
        <pc:sldMkLst>
          <pc:docMk/>
          <pc:sldMk cId="1678804754" sldId="383"/>
        </pc:sldMkLst>
        <pc:spChg chg="add mod">
          <ac:chgData name="Pellinghelli Monica" userId="3b950787-b160-44ae-8a0f-59ad868be486" providerId="ADAL" clId="{F0CF99F4-609B-4F87-A0B8-823770872C16}" dt="2022-06-03T13:54:47.346" v="482" actId="1036"/>
          <ac:spMkLst>
            <pc:docMk/>
            <pc:sldMk cId="1678804754" sldId="383"/>
            <ac:spMk id="10" creationId="{F6F407DF-1967-F509-E3B4-67CEDBDE137C}"/>
          </ac:spMkLst>
        </pc:spChg>
      </pc:sldChg>
      <pc:sldChg chg="addSp delSp modSp mod">
        <pc:chgData name="Pellinghelli Monica" userId="3b950787-b160-44ae-8a0f-59ad868be486" providerId="ADAL" clId="{F0CF99F4-609B-4F87-A0B8-823770872C16}" dt="2022-06-03T07:37:49.347" v="353" actId="478"/>
        <pc:sldMkLst>
          <pc:docMk/>
          <pc:sldMk cId="850754355" sldId="384"/>
        </pc:sldMkLst>
        <pc:spChg chg="add del mod">
          <ac:chgData name="Pellinghelli Monica" userId="3b950787-b160-44ae-8a0f-59ad868be486" providerId="ADAL" clId="{F0CF99F4-609B-4F87-A0B8-823770872C16}" dt="2022-06-03T07:37:49.347" v="353" actId="478"/>
          <ac:spMkLst>
            <pc:docMk/>
            <pc:sldMk cId="850754355" sldId="384"/>
            <ac:spMk id="7" creationId="{7ED81A19-6C3A-C916-CBD4-DBB4DAC0DB08}"/>
          </ac:spMkLst>
        </pc:spChg>
      </pc:sldChg>
      <pc:sldMasterChg chg="modSldLayout">
        <pc:chgData name="Pellinghelli Monica" userId="3b950787-b160-44ae-8a0f-59ad868be486" providerId="ADAL" clId="{F0CF99F4-609B-4F87-A0B8-823770872C16}" dt="2022-06-03T13:53:09.353" v="476" actId="1036"/>
        <pc:sldMasterMkLst>
          <pc:docMk/>
          <pc:sldMasterMk cId="663752843" sldId="2147483661"/>
        </pc:sldMasterMkLst>
        <pc:sldLayoutChg chg="delSp modSp mod">
          <pc:chgData name="Pellinghelli Monica" userId="3b950787-b160-44ae-8a0f-59ad868be486" providerId="ADAL" clId="{F0CF99F4-609B-4F87-A0B8-823770872C16}" dt="2022-06-03T13:53:09.353" v="476" actId="1036"/>
          <pc:sldLayoutMkLst>
            <pc:docMk/>
            <pc:sldMasterMk cId="663752843" sldId="2147483661"/>
            <pc:sldLayoutMk cId="2162931746" sldId="2147483665"/>
          </pc:sldLayoutMkLst>
          <pc:spChg chg="mod">
            <ac:chgData name="Pellinghelli Monica" userId="3b950787-b160-44ae-8a0f-59ad868be486" providerId="ADAL" clId="{F0CF99F4-609B-4F87-A0B8-823770872C16}" dt="2022-06-03T13:52:54.160" v="473" actId="1035"/>
            <ac:spMkLst>
              <pc:docMk/>
              <pc:sldMasterMk cId="663752843" sldId="2147483661"/>
              <pc:sldLayoutMk cId="2162931746" sldId="2147483665"/>
              <ac:spMk id="7" creationId="{A3B3E2A3-45E0-9F4B-AABA-3465515A8811}"/>
            </ac:spMkLst>
          </pc:spChg>
          <pc:spChg chg="mod">
            <ac:chgData name="Pellinghelli Monica" userId="3b950787-b160-44ae-8a0f-59ad868be486" providerId="ADAL" clId="{F0CF99F4-609B-4F87-A0B8-823770872C16}" dt="2022-06-03T13:53:09.353" v="476" actId="1036"/>
            <ac:spMkLst>
              <pc:docMk/>
              <pc:sldMasterMk cId="663752843" sldId="2147483661"/>
              <pc:sldLayoutMk cId="2162931746" sldId="2147483665"/>
              <ac:spMk id="9" creationId="{7091A8B7-D404-5D4E-9BB8-755029E2C0F8}"/>
            </ac:spMkLst>
          </pc:spChg>
          <pc:spChg chg="del mod">
            <ac:chgData name="Pellinghelli Monica" userId="3b950787-b160-44ae-8a0f-59ad868be486" providerId="ADAL" clId="{F0CF99F4-609B-4F87-A0B8-823770872C16}" dt="2022-06-03T07:38:33.596" v="356" actId="478"/>
            <ac:spMkLst>
              <pc:docMk/>
              <pc:sldMasterMk cId="663752843" sldId="2147483661"/>
              <pc:sldLayoutMk cId="2162931746" sldId="2147483665"/>
              <ac:spMk id="10" creationId="{05F9FBCF-B4B7-5745-967F-0887F221701D}"/>
            </ac:spMkLst>
          </pc:spChg>
          <pc:picChg chg="del">
            <ac:chgData name="Pellinghelli Monica" userId="3b950787-b160-44ae-8a0f-59ad868be486" providerId="ADAL" clId="{F0CF99F4-609B-4F87-A0B8-823770872C16}" dt="2022-06-03T07:16:14.913" v="5" actId="478"/>
            <ac:picMkLst>
              <pc:docMk/>
              <pc:sldMasterMk cId="663752843" sldId="2147483661"/>
              <pc:sldLayoutMk cId="2162931746" sldId="2147483665"/>
              <ac:picMk id="8" creationId="{F994ED07-8F13-7146-8CCC-02F4866519F1}"/>
            </ac:picMkLst>
          </pc:picChg>
          <pc:picChg chg="del">
            <ac:chgData name="Pellinghelli Monica" userId="3b950787-b160-44ae-8a0f-59ad868be486" providerId="ADAL" clId="{F0CF99F4-609B-4F87-A0B8-823770872C16}" dt="2022-06-03T07:16:13.109" v="4" actId="478"/>
            <ac:picMkLst>
              <pc:docMk/>
              <pc:sldMasterMk cId="663752843" sldId="2147483661"/>
              <pc:sldLayoutMk cId="2162931746" sldId="2147483665"/>
              <ac:picMk id="11" creationId="{00000000-0000-0000-0000-000000000000}"/>
            </ac:picMkLst>
          </pc:picChg>
          <pc:picChg chg="del">
            <ac:chgData name="Pellinghelli Monica" userId="3b950787-b160-44ae-8a0f-59ad868be486" providerId="ADAL" clId="{F0CF99F4-609B-4F87-A0B8-823770872C16}" dt="2022-06-03T07:17:36.689" v="50" actId="478"/>
            <ac:picMkLst>
              <pc:docMk/>
              <pc:sldMasterMk cId="663752843" sldId="2147483661"/>
              <pc:sldLayoutMk cId="2162931746" sldId="2147483665"/>
              <ac:picMk id="12" creationId="{F994ED07-8F13-7146-8CCC-02F4866519F1}"/>
            </ac:picMkLst>
          </pc:picChg>
          <pc:picChg chg="del">
            <ac:chgData name="Pellinghelli Monica" userId="3b950787-b160-44ae-8a0f-59ad868be486" providerId="ADAL" clId="{F0CF99F4-609B-4F87-A0B8-823770872C16}" dt="2022-06-03T07:16:17.319" v="6" actId="478"/>
            <ac:picMkLst>
              <pc:docMk/>
              <pc:sldMasterMk cId="663752843" sldId="2147483661"/>
              <pc:sldLayoutMk cId="2162931746" sldId="2147483665"/>
              <ac:picMk id="13" creationId="{AC96A5E4-DA21-A34D-A1DE-D4A9121B7D8E}"/>
            </ac:picMkLst>
          </pc:picChg>
        </pc:sldLayoutChg>
      </pc:sldMasterChg>
    </pc:docChg>
  </pc:docChgLst>
  <pc:docChgLst>
    <pc:chgData name="Pellinghelli Monica" userId="3b950787-b160-44ae-8a0f-59ad868be486" providerId="ADAL" clId="{3A1595FC-31F9-4DC8-9906-1DB8DA89BDCE}"/>
    <pc:docChg chg="custSel delSld modSld modMainMaster">
      <pc:chgData name="Pellinghelli Monica" userId="3b950787-b160-44ae-8a0f-59ad868be486" providerId="ADAL" clId="{3A1595FC-31F9-4DC8-9906-1DB8DA89BDCE}" dt="2022-10-25T11:12:06.610" v="69" actId="478"/>
      <pc:docMkLst>
        <pc:docMk/>
      </pc:docMkLst>
      <pc:sldChg chg="del">
        <pc:chgData name="Pellinghelli Monica" userId="3b950787-b160-44ae-8a0f-59ad868be486" providerId="ADAL" clId="{3A1595FC-31F9-4DC8-9906-1DB8DA89BDCE}" dt="2022-10-25T10:45:52.568" v="2" actId="47"/>
        <pc:sldMkLst>
          <pc:docMk/>
          <pc:sldMk cId="4152347351" sldId="381"/>
        </pc:sldMkLst>
      </pc:sldChg>
      <pc:sldChg chg="delSp modSp mod">
        <pc:chgData name="Pellinghelli Monica" userId="3b950787-b160-44ae-8a0f-59ad868be486" providerId="ADAL" clId="{3A1595FC-31F9-4DC8-9906-1DB8DA89BDCE}" dt="2022-10-25T10:47:36.028" v="68" actId="1035"/>
        <pc:sldMkLst>
          <pc:docMk/>
          <pc:sldMk cId="3202417861" sldId="384"/>
        </pc:sldMkLst>
        <pc:picChg chg="del">
          <ac:chgData name="Pellinghelli Monica" userId="3b950787-b160-44ae-8a0f-59ad868be486" providerId="ADAL" clId="{3A1595FC-31F9-4DC8-9906-1DB8DA89BDCE}" dt="2022-10-25T10:47:23.362" v="13" actId="478"/>
          <ac:picMkLst>
            <pc:docMk/>
            <pc:sldMk cId="3202417861" sldId="384"/>
            <ac:picMk id="3" creationId="{608C69D2-5470-9F14-F91B-ECF202CAD11E}"/>
          </ac:picMkLst>
        </pc:picChg>
        <pc:picChg chg="mod">
          <ac:chgData name="Pellinghelli Monica" userId="3b950787-b160-44ae-8a0f-59ad868be486" providerId="ADAL" clId="{3A1595FC-31F9-4DC8-9906-1DB8DA89BDCE}" dt="2022-10-25T10:47:36.028" v="68" actId="1035"/>
          <ac:picMkLst>
            <pc:docMk/>
            <pc:sldMk cId="3202417861" sldId="384"/>
            <ac:picMk id="6" creationId="{FC376D41-5AE6-A53E-B52C-34C6FC06E279}"/>
          </ac:picMkLst>
        </pc:picChg>
      </pc:sldChg>
      <pc:sldChg chg="del">
        <pc:chgData name="Pellinghelli Monica" userId="3b950787-b160-44ae-8a0f-59ad868be486" providerId="ADAL" clId="{3A1595FC-31F9-4DC8-9906-1DB8DA89BDCE}" dt="2022-10-25T10:45:50.328" v="0" actId="47"/>
        <pc:sldMkLst>
          <pc:docMk/>
          <pc:sldMk cId="3452454837" sldId="385"/>
        </pc:sldMkLst>
      </pc:sldChg>
      <pc:sldChg chg="del">
        <pc:chgData name="Pellinghelli Monica" userId="3b950787-b160-44ae-8a0f-59ad868be486" providerId="ADAL" clId="{3A1595FC-31F9-4DC8-9906-1DB8DA89BDCE}" dt="2022-10-25T10:45:51.582" v="1" actId="47"/>
        <pc:sldMkLst>
          <pc:docMk/>
          <pc:sldMk cId="3455257153" sldId="386"/>
        </pc:sldMkLst>
      </pc:sldChg>
      <pc:sldChg chg="modSp mod">
        <pc:chgData name="Pellinghelli Monica" userId="3b950787-b160-44ae-8a0f-59ad868be486" providerId="ADAL" clId="{3A1595FC-31F9-4DC8-9906-1DB8DA89BDCE}" dt="2022-10-25T10:46:09.280" v="12" actId="20577"/>
        <pc:sldMkLst>
          <pc:docMk/>
          <pc:sldMk cId="1003979227" sldId="387"/>
        </pc:sldMkLst>
        <pc:spChg chg="mod">
          <ac:chgData name="Pellinghelli Monica" userId="3b950787-b160-44ae-8a0f-59ad868be486" providerId="ADAL" clId="{3A1595FC-31F9-4DC8-9906-1DB8DA89BDCE}" dt="2022-10-25T10:46:09.280" v="12" actId="20577"/>
          <ac:spMkLst>
            <pc:docMk/>
            <pc:sldMk cId="1003979227" sldId="387"/>
            <ac:spMk id="2" creationId="{2E172590-F083-9240-8D2A-27E74BE89AC7}"/>
          </ac:spMkLst>
        </pc:spChg>
      </pc:sldChg>
      <pc:sldMasterChg chg="modSldLayout">
        <pc:chgData name="Pellinghelli Monica" userId="3b950787-b160-44ae-8a0f-59ad868be486" providerId="ADAL" clId="{3A1595FC-31F9-4DC8-9906-1DB8DA89BDCE}" dt="2022-10-25T11:12:06.610" v="69" actId="478"/>
        <pc:sldMasterMkLst>
          <pc:docMk/>
          <pc:sldMasterMk cId="3364689550" sldId="2147483648"/>
        </pc:sldMasterMkLst>
        <pc:sldLayoutChg chg="delSp mod">
          <pc:chgData name="Pellinghelli Monica" userId="3b950787-b160-44ae-8a0f-59ad868be486" providerId="ADAL" clId="{3A1595FC-31F9-4DC8-9906-1DB8DA89BDCE}" dt="2022-10-25T11:12:06.610" v="69" actId="478"/>
          <pc:sldLayoutMkLst>
            <pc:docMk/>
            <pc:sldMasterMk cId="3364689550" sldId="2147483648"/>
            <pc:sldLayoutMk cId="1432034939" sldId="2147483660"/>
          </pc:sldLayoutMkLst>
          <pc:picChg chg="del">
            <ac:chgData name="Pellinghelli Monica" userId="3b950787-b160-44ae-8a0f-59ad868be486" providerId="ADAL" clId="{3A1595FC-31F9-4DC8-9906-1DB8DA89BDCE}" dt="2022-10-25T11:12:06.610" v="69" actId="478"/>
            <ac:picMkLst>
              <pc:docMk/>
              <pc:sldMasterMk cId="3364689550" sldId="2147483648"/>
              <pc:sldLayoutMk cId="1432034939" sldId="2147483660"/>
              <ac:picMk id="10" creationId="{9BF27335-ABA4-284C-986C-F1400750A877}"/>
            </ac:picMkLst>
          </pc:picChg>
        </pc:sldLayoutChg>
      </pc:sldMasterChg>
    </pc:docChg>
  </pc:docChgLst>
  <pc:docChgLst>
    <pc:chgData name="Pellinghelli Monica" userId="3b950787-b160-44ae-8a0f-59ad868be486" providerId="ADAL" clId="{A721F899-F78C-49D5-9622-CE272DA1AAC1}"/>
    <pc:docChg chg="undo custSel addSld delSld modSld sldOrd modMainMaster addSection delSection modSection">
      <pc:chgData name="Pellinghelli Monica" userId="3b950787-b160-44ae-8a0f-59ad868be486" providerId="ADAL" clId="{A721F899-F78C-49D5-9622-CE272DA1AAC1}" dt="2023-01-23T16:32:31.779" v="11764" actId="20577"/>
      <pc:docMkLst>
        <pc:docMk/>
      </pc:docMkLst>
      <pc:sldChg chg="delSp modSp mod">
        <pc:chgData name="Pellinghelli Monica" userId="3b950787-b160-44ae-8a0f-59ad868be486" providerId="ADAL" clId="{A721F899-F78C-49D5-9622-CE272DA1AAC1}" dt="2023-01-17T11:32:36.797" v="121" actId="20577"/>
        <pc:sldMkLst>
          <pc:docMk/>
          <pc:sldMk cId="1889295985" sldId="267"/>
        </pc:sldMkLst>
        <pc:spChg chg="mod">
          <ac:chgData name="Pellinghelli Monica" userId="3b950787-b160-44ae-8a0f-59ad868be486" providerId="ADAL" clId="{A721F899-F78C-49D5-9622-CE272DA1AAC1}" dt="2023-01-17T11:32:20.830" v="109" actId="1035"/>
          <ac:spMkLst>
            <pc:docMk/>
            <pc:sldMk cId="1889295985" sldId="267"/>
            <ac:spMk id="2" creationId="{FB89AAC7-D289-AC43-89D3-9C929042E88B}"/>
          </ac:spMkLst>
        </pc:spChg>
        <pc:spChg chg="mod">
          <ac:chgData name="Pellinghelli Monica" userId="3b950787-b160-44ae-8a0f-59ad868be486" providerId="ADAL" clId="{A721F899-F78C-49D5-9622-CE272DA1AAC1}" dt="2023-01-17T11:32:08.020" v="74" actId="1036"/>
          <ac:spMkLst>
            <pc:docMk/>
            <pc:sldMk cId="1889295985" sldId="267"/>
            <ac:spMk id="3" creationId="{E92D7349-27D6-534D-960D-12C4FDF9010B}"/>
          </ac:spMkLst>
        </pc:spChg>
        <pc:spChg chg="del">
          <ac:chgData name="Pellinghelli Monica" userId="3b950787-b160-44ae-8a0f-59ad868be486" providerId="ADAL" clId="{A721F899-F78C-49D5-9622-CE272DA1AAC1}" dt="2023-01-17T11:31:58.042" v="41" actId="478"/>
          <ac:spMkLst>
            <pc:docMk/>
            <pc:sldMk cId="1889295985" sldId="267"/>
            <ac:spMk id="4" creationId="{2B4154C1-7E56-2148-A428-AA8C15166ED4}"/>
          </ac:spMkLst>
        </pc:spChg>
        <pc:spChg chg="mod">
          <ac:chgData name="Pellinghelli Monica" userId="3b950787-b160-44ae-8a0f-59ad868be486" providerId="ADAL" clId="{A721F899-F78C-49D5-9622-CE272DA1AAC1}" dt="2023-01-17T11:32:36.797" v="121" actId="20577"/>
          <ac:spMkLst>
            <pc:docMk/>
            <pc:sldMk cId="1889295985" sldId="267"/>
            <ac:spMk id="5" creationId="{E92D7349-27D6-534D-960D-12C4FDF9010B}"/>
          </ac:spMkLst>
        </pc:spChg>
        <pc:spChg chg="mod">
          <ac:chgData name="Pellinghelli Monica" userId="3b950787-b160-44ae-8a0f-59ad868be486" providerId="ADAL" clId="{A721F899-F78C-49D5-9622-CE272DA1AAC1}" dt="2023-01-17T11:32:15.196" v="98" actId="1035"/>
          <ac:spMkLst>
            <pc:docMk/>
            <pc:sldMk cId="1889295985" sldId="267"/>
            <ac:spMk id="6" creationId="{F9820B41-F396-DDF5-4868-2D93B87BD78B}"/>
          </ac:spMkLst>
        </pc:spChg>
      </pc:sldChg>
      <pc:sldChg chg="modSp mod">
        <pc:chgData name="Pellinghelli Monica" userId="3b950787-b160-44ae-8a0f-59ad868be486" providerId="ADAL" clId="{A721F899-F78C-49D5-9622-CE272DA1AAC1}" dt="2023-01-17T11:33:38.965" v="170"/>
        <pc:sldMkLst>
          <pc:docMk/>
          <pc:sldMk cId="2865001246" sldId="288"/>
        </pc:sldMkLst>
        <pc:spChg chg="mod">
          <ac:chgData name="Pellinghelli Monica" userId="3b950787-b160-44ae-8a0f-59ad868be486" providerId="ADAL" clId="{A721F899-F78C-49D5-9622-CE272DA1AAC1}" dt="2023-01-17T11:33:35.740" v="169" actId="21"/>
          <ac:spMkLst>
            <pc:docMk/>
            <pc:sldMk cId="2865001246" sldId="288"/>
            <ac:spMk id="4" creationId="{2B4154C1-7E56-2148-A428-AA8C15166ED4}"/>
          </ac:spMkLst>
        </pc:spChg>
        <pc:spChg chg="mod">
          <ac:chgData name="Pellinghelli Monica" userId="3b950787-b160-44ae-8a0f-59ad868be486" providerId="ADAL" clId="{A721F899-F78C-49D5-9622-CE272DA1AAC1}" dt="2023-01-17T11:33:38.965" v="170"/>
          <ac:spMkLst>
            <pc:docMk/>
            <pc:sldMk cId="2865001246" sldId="288"/>
            <ac:spMk id="6" creationId="{2B4154C1-7E56-2148-A428-AA8C15166ED4}"/>
          </ac:spMkLst>
        </pc:spChg>
      </pc:sldChg>
      <pc:sldChg chg="add del">
        <pc:chgData name="Pellinghelli Monica" userId="3b950787-b160-44ae-8a0f-59ad868be486" providerId="ADAL" clId="{A721F899-F78C-49D5-9622-CE272DA1AAC1}" dt="2023-01-17T14:20:45.465" v="179" actId="2696"/>
        <pc:sldMkLst>
          <pc:docMk/>
          <pc:sldMk cId="919251039" sldId="370"/>
        </pc:sldMkLst>
      </pc:sldChg>
      <pc:sldChg chg="delSp modSp mod">
        <pc:chgData name="Pellinghelli Monica" userId="3b950787-b160-44ae-8a0f-59ad868be486" providerId="ADAL" clId="{A721F899-F78C-49D5-9622-CE272DA1AAC1}" dt="2023-01-23T14:41:40.628" v="7899" actId="1035"/>
        <pc:sldMkLst>
          <pc:docMk/>
          <pc:sldMk cId="2740164132" sldId="382"/>
        </pc:sldMkLst>
        <pc:spChg chg="mod">
          <ac:chgData name="Pellinghelli Monica" userId="3b950787-b160-44ae-8a0f-59ad868be486" providerId="ADAL" clId="{A721F899-F78C-49D5-9622-CE272DA1AAC1}" dt="2023-01-23T14:12:28.103" v="6999" actId="20577"/>
          <ac:spMkLst>
            <pc:docMk/>
            <pc:sldMk cId="2740164132" sldId="382"/>
            <ac:spMk id="2" creationId="{2E172590-F083-9240-8D2A-27E74BE89AC7}"/>
          </ac:spMkLst>
        </pc:spChg>
        <pc:spChg chg="mod">
          <ac:chgData name="Pellinghelli Monica" userId="3b950787-b160-44ae-8a0f-59ad868be486" providerId="ADAL" clId="{A721F899-F78C-49D5-9622-CE272DA1AAC1}" dt="2023-01-19T14:59:41.262" v="2634" actId="13926"/>
          <ac:spMkLst>
            <pc:docMk/>
            <pc:sldMk cId="2740164132" sldId="382"/>
            <ac:spMk id="7" creationId="{033A6441-4BE7-260A-BAF1-E7749DCA6108}"/>
          </ac:spMkLst>
        </pc:spChg>
        <pc:spChg chg="mod">
          <ac:chgData name="Pellinghelli Monica" userId="3b950787-b160-44ae-8a0f-59ad868be486" providerId="ADAL" clId="{A721F899-F78C-49D5-9622-CE272DA1AAC1}" dt="2023-01-23T14:41:40.628" v="7899" actId="1035"/>
          <ac:spMkLst>
            <pc:docMk/>
            <pc:sldMk cId="2740164132" sldId="382"/>
            <ac:spMk id="9" creationId="{00AEDB3E-43BB-C41A-F28F-14F721AC4F62}"/>
          </ac:spMkLst>
        </pc:spChg>
        <pc:picChg chg="del">
          <ac:chgData name="Pellinghelli Monica" userId="3b950787-b160-44ae-8a0f-59ad868be486" providerId="ADAL" clId="{A721F899-F78C-49D5-9622-CE272DA1AAC1}" dt="2023-01-19T14:59:22.237" v="2582" actId="478"/>
          <ac:picMkLst>
            <pc:docMk/>
            <pc:sldMk cId="2740164132" sldId="382"/>
            <ac:picMk id="3" creationId="{BEDBCB5E-C736-39CF-A459-C129DBCC2CE3}"/>
          </ac:picMkLst>
        </pc:picChg>
        <pc:picChg chg="mod">
          <ac:chgData name="Pellinghelli Monica" userId="3b950787-b160-44ae-8a0f-59ad868be486" providerId="ADAL" clId="{A721F899-F78C-49D5-9622-CE272DA1AAC1}" dt="2023-01-19T14:59:33.614" v="2633" actId="1036"/>
          <ac:picMkLst>
            <pc:docMk/>
            <pc:sldMk cId="2740164132" sldId="382"/>
            <ac:picMk id="6" creationId="{7F4A2E6F-397C-C69C-3D76-53FCA6EA1E80}"/>
          </ac:picMkLst>
        </pc:picChg>
      </pc:sldChg>
      <pc:sldChg chg="delSp modSp mod modNotesTx">
        <pc:chgData name="Pellinghelli Monica" userId="3b950787-b160-44ae-8a0f-59ad868be486" providerId="ADAL" clId="{A721F899-F78C-49D5-9622-CE272DA1AAC1}" dt="2023-01-19T11:22:42.688" v="1721" actId="20577"/>
        <pc:sldMkLst>
          <pc:docMk/>
          <pc:sldMk cId="1003979227" sldId="387"/>
        </pc:sldMkLst>
        <pc:spChg chg="mod">
          <ac:chgData name="Pellinghelli Monica" userId="3b950787-b160-44ae-8a0f-59ad868be486" providerId="ADAL" clId="{A721F899-F78C-49D5-9622-CE272DA1AAC1}" dt="2023-01-19T11:22:42.688" v="1721" actId="20577"/>
          <ac:spMkLst>
            <pc:docMk/>
            <pc:sldMk cId="1003979227" sldId="387"/>
            <ac:spMk id="2" creationId="{2E172590-F083-9240-8D2A-27E74BE89AC7}"/>
          </ac:spMkLst>
        </pc:spChg>
        <pc:spChg chg="mod">
          <ac:chgData name="Pellinghelli Monica" userId="3b950787-b160-44ae-8a0f-59ad868be486" providerId="ADAL" clId="{A721F899-F78C-49D5-9622-CE272DA1AAC1}" dt="2023-01-17T15:14:00.626" v="863" actId="20577"/>
          <ac:spMkLst>
            <pc:docMk/>
            <pc:sldMk cId="1003979227" sldId="387"/>
            <ac:spMk id="6" creationId="{B3CFB2A5-7BAF-7154-E8D5-4ABC34D85454}"/>
          </ac:spMkLst>
        </pc:spChg>
        <pc:spChg chg="mod">
          <ac:chgData name="Pellinghelli Monica" userId="3b950787-b160-44ae-8a0f-59ad868be486" providerId="ADAL" clId="{A721F899-F78C-49D5-9622-CE272DA1AAC1}" dt="2023-01-17T16:13:29.675" v="1372"/>
          <ac:spMkLst>
            <pc:docMk/>
            <pc:sldMk cId="1003979227" sldId="387"/>
            <ac:spMk id="9" creationId="{3574E25E-3290-ACAE-4880-013F72D48605}"/>
          </ac:spMkLst>
        </pc:spChg>
        <pc:picChg chg="del">
          <ac:chgData name="Pellinghelli Monica" userId="3b950787-b160-44ae-8a0f-59ad868be486" providerId="ADAL" clId="{A721F899-F78C-49D5-9622-CE272DA1AAC1}" dt="2023-01-17T15:04:53.098" v="711" actId="478"/>
          <ac:picMkLst>
            <pc:docMk/>
            <pc:sldMk cId="1003979227" sldId="387"/>
            <ac:picMk id="3" creationId="{430D82C6-2319-DCE9-6308-BADB63846FD1}"/>
          </ac:picMkLst>
        </pc:picChg>
        <pc:picChg chg="del">
          <ac:chgData name="Pellinghelli Monica" userId="3b950787-b160-44ae-8a0f-59ad868be486" providerId="ADAL" clId="{A721F899-F78C-49D5-9622-CE272DA1AAC1}" dt="2023-01-17T15:38:24.294" v="864" actId="478"/>
          <ac:picMkLst>
            <pc:docMk/>
            <pc:sldMk cId="1003979227" sldId="387"/>
            <ac:picMk id="7" creationId="{826CA3B4-6956-18F3-DFEC-6DBD4D91E1E2}"/>
          </ac:picMkLst>
        </pc:picChg>
        <pc:picChg chg="del">
          <ac:chgData name="Pellinghelli Monica" userId="3b950787-b160-44ae-8a0f-59ad868be486" providerId="ADAL" clId="{A721F899-F78C-49D5-9622-CE272DA1AAC1}" dt="2023-01-17T15:05:00.549" v="712" actId="478"/>
          <ac:picMkLst>
            <pc:docMk/>
            <pc:sldMk cId="1003979227" sldId="387"/>
            <ac:picMk id="8" creationId="{2A42EC59-9618-3E80-CF21-D2A68EC4E488}"/>
          </ac:picMkLst>
        </pc:picChg>
        <pc:picChg chg="del mod">
          <ac:chgData name="Pellinghelli Monica" userId="3b950787-b160-44ae-8a0f-59ad868be486" providerId="ADAL" clId="{A721F899-F78C-49D5-9622-CE272DA1AAC1}" dt="2023-01-17T15:38:43.536" v="915" actId="478"/>
          <ac:picMkLst>
            <pc:docMk/>
            <pc:sldMk cId="1003979227" sldId="387"/>
            <ac:picMk id="10" creationId="{5E886D93-2BF5-F1A7-7C11-11D09606F9A1}"/>
          </ac:picMkLst>
        </pc:picChg>
        <pc:picChg chg="mod">
          <ac:chgData name="Pellinghelli Monica" userId="3b950787-b160-44ae-8a0f-59ad868be486" providerId="ADAL" clId="{A721F899-F78C-49D5-9622-CE272DA1AAC1}" dt="2023-01-17T15:39:26.367" v="1007" actId="1035"/>
          <ac:picMkLst>
            <pc:docMk/>
            <pc:sldMk cId="1003979227" sldId="387"/>
            <ac:picMk id="11" creationId="{216FF2AB-FF52-F3D7-D6A5-1D65899D7A0E}"/>
          </ac:picMkLst>
        </pc:picChg>
        <pc:picChg chg="mod">
          <ac:chgData name="Pellinghelli Monica" userId="3b950787-b160-44ae-8a0f-59ad868be486" providerId="ADAL" clId="{A721F899-F78C-49D5-9622-CE272DA1AAC1}" dt="2023-01-17T15:39:45.993" v="1091" actId="1036"/>
          <ac:picMkLst>
            <pc:docMk/>
            <pc:sldMk cId="1003979227" sldId="387"/>
            <ac:picMk id="12" creationId="{3623E1F1-C2EE-4855-5BFC-4F25CE471525}"/>
          </ac:picMkLst>
        </pc:picChg>
      </pc:sldChg>
      <pc:sldChg chg="delSp modSp mod">
        <pc:chgData name="Pellinghelli Monica" userId="3b950787-b160-44ae-8a0f-59ad868be486" providerId="ADAL" clId="{A721F899-F78C-49D5-9622-CE272DA1AAC1}" dt="2023-01-23T16:15:51.360" v="11091" actId="114"/>
        <pc:sldMkLst>
          <pc:docMk/>
          <pc:sldMk cId="2003838673" sldId="389"/>
        </pc:sldMkLst>
        <pc:spChg chg="mod">
          <ac:chgData name="Pellinghelli Monica" userId="3b950787-b160-44ae-8a0f-59ad868be486" providerId="ADAL" clId="{A721F899-F78C-49D5-9622-CE272DA1AAC1}" dt="2023-01-19T12:01:30.507" v="2181" actId="20577"/>
          <ac:spMkLst>
            <pc:docMk/>
            <pc:sldMk cId="2003838673" sldId="389"/>
            <ac:spMk id="2" creationId="{2E172590-F083-9240-8D2A-27E74BE89AC7}"/>
          </ac:spMkLst>
        </pc:spChg>
        <pc:spChg chg="mod">
          <ac:chgData name="Pellinghelli Monica" userId="3b950787-b160-44ae-8a0f-59ad868be486" providerId="ADAL" clId="{A721F899-F78C-49D5-9622-CE272DA1AAC1}" dt="2023-01-19T11:24:42.744" v="1780" actId="20577"/>
          <ac:spMkLst>
            <pc:docMk/>
            <pc:sldMk cId="2003838673" sldId="389"/>
            <ac:spMk id="11" creationId="{52BA8BD9-AF69-D5E1-7F14-BF6B7082E7F5}"/>
          </ac:spMkLst>
        </pc:spChg>
        <pc:spChg chg="mod">
          <ac:chgData name="Pellinghelli Monica" userId="3b950787-b160-44ae-8a0f-59ad868be486" providerId="ADAL" clId="{A721F899-F78C-49D5-9622-CE272DA1AAC1}" dt="2023-01-23T16:15:51.360" v="11091" actId="114"/>
          <ac:spMkLst>
            <pc:docMk/>
            <pc:sldMk cId="2003838673" sldId="389"/>
            <ac:spMk id="15" creationId="{89BFE337-E17D-CE41-5E10-C5148F45D603}"/>
          </ac:spMkLst>
        </pc:spChg>
        <pc:picChg chg="del mod">
          <ac:chgData name="Pellinghelli Monica" userId="3b950787-b160-44ae-8a0f-59ad868be486" providerId="ADAL" clId="{A721F899-F78C-49D5-9622-CE272DA1AAC1}" dt="2023-01-19T11:12:24.685" v="1689" actId="478"/>
          <ac:picMkLst>
            <pc:docMk/>
            <pc:sldMk cId="2003838673" sldId="389"/>
            <ac:picMk id="3" creationId="{3142D967-F395-D7E0-313F-2BAA9EE086CA}"/>
          </ac:picMkLst>
        </pc:picChg>
        <pc:picChg chg="del mod">
          <ac:chgData name="Pellinghelli Monica" userId="3b950787-b160-44ae-8a0f-59ad868be486" providerId="ADAL" clId="{A721F899-F78C-49D5-9622-CE272DA1AAC1}" dt="2023-01-17T16:49:26.517" v="1593" actId="478"/>
          <ac:picMkLst>
            <pc:docMk/>
            <pc:sldMk cId="2003838673" sldId="389"/>
            <ac:picMk id="3" creationId="{4C72659A-A24C-428C-D121-A2A8814403CE}"/>
          </ac:picMkLst>
        </pc:picChg>
        <pc:picChg chg="del mod">
          <ac:chgData name="Pellinghelli Monica" userId="3b950787-b160-44ae-8a0f-59ad868be486" providerId="ADAL" clId="{A721F899-F78C-49D5-9622-CE272DA1AAC1}" dt="2023-01-19T11:58:48.964" v="1867" actId="478"/>
          <ac:picMkLst>
            <pc:docMk/>
            <pc:sldMk cId="2003838673" sldId="389"/>
            <ac:picMk id="6" creationId="{F9543C6B-C1FB-8DDF-D187-8C8385E259C0}"/>
          </ac:picMkLst>
        </pc:picChg>
        <pc:picChg chg="del">
          <ac:chgData name="Pellinghelli Monica" userId="3b950787-b160-44ae-8a0f-59ad868be486" providerId="ADAL" clId="{A721F899-F78C-49D5-9622-CE272DA1AAC1}" dt="2023-01-19T11:13:21.845" v="1690" actId="478"/>
          <ac:picMkLst>
            <pc:docMk/>
            <pc:sldMk cId="2003838673" sldId="389"/>
            <ac:picMk id="7" creationId="{15C3CF20-BFAD-07F4-3205-185F1A0BD6E5}"/>
          </ac:picMkLst>
        </pc:picChg>
        <pc:picChg chg="del">
          <ac:chgData name="Pellinghelli Monica" userId="3b950787-b160-44ae-8a0f-59ad868be486" providerId="ADAL" clId="{A721F899-F78C-49D5-9622-CE272DA1AAC1}" dt="2023-01-17T16:47:37.417" v="1472" actId="478"/>
          <ac:picMkLst>
            <pc:docMk/>
            <pc:sldMk cId="2003838673" sldId="389"/>
            <ac:picMk id="7" creationId="{FBF5AEBB-97BA-4B71-CE8A-DD907C58A676}"/>
          </ac:picMkLst>
        </pc:picChg>
        <pc:picChg chg="del">
          <ac:chgData name="Pellinghelli Monica" userId="3b950787-b160-44ae-8a0f-59ad868be486" providerId="ADAL" clId="{A721F899-F78C-49D5-9622-CE272DA1AAC1}" dt="2023-01-17T16:47:39.873" v="1473" actId="478"/>
          <ac:picMkLst>
            <pc:docMk/>
            <pc:sldMk cId="2003838673" sldId="389"/>
            <ac:picMk id="8" creationId="{A2ED8676-31F8-BA9C-E555-1890AB74BF7C}"/>
          </ac:picMkLst>
        </pc:picChg>
        <pc:picChg chg="del mod">
          <ac:chgData name="Pellinghelli Monica" userId="3b950787-b160-44ae-8a0f-59ad868be486" providerId="ADAL" clId="{A721F899-F78C-49D5-9622-CE272DA1AAC1}" dt="2023-01-19T11:58:50.164" v="1868" actId="478"/>
          <ac:picMkLst>
            <pc:docMk/>
            <pc:sldMk cId="2003838673" sldId="389"/>
            <ac:picMk id="8" creationId="{F00074C7-40B9-778D-47DD-3778B13BC468}"/>
          </ac:picMkLst>
        </pc:picChg>
        <pc:picChg chg="mod">
          <ac:chgData name="Pellinghelli Monica" userId="3b950787-b160-44ae-8a0f-59ad868be486" providerId="ADAL" clId="{A721F899-F78C-49D5-9622-CE272DA1AAC1}" dt="2023-01-19T11:59:08.365" v="1939" actId="1036"/>
          <ac:picMkLst>
            <pc:docMk/>
            <pc:sldMk cId="2003838673" sldId="389"/>
            <ac:picMk id="9" creationId="{7D11B4DB-2FB7-DD13-2254-65F790D1DB4E}"/>
          </ac:picMkLst>
        </pc:picChg>
        <pc:picChg chg="del mod">
          <ac:chgData name="Pellinghelli Monica" userId="3b950787-b160-44ae-8a0f-59ad868be486" providerId="ADAL" clId="{A721F899-F78C-49D5-9622-CE272DA1AAC1}" dt="2023-01-19T12:00:55.227" v="2047" actId="478"/>
          <ac:picMkLst>
            <pc:docMk/>
            <pc:sldMk cId="2003838673" sldId="389"/>
            <ac:picMk id="10" creationId="{2F9C1EE6-B196-F13A-D356-811D0D99C09D}"/>
          </ac:picMkLst>
        </pc:picChg>
        <pc:picChg chg="mod">
          <ac:chgData name="Pellinghelli Monica" userId="3b950787-b160-44ae-8a0f-59ad868be486" providerId="ADAL" clId="{A721F899-F78C-49D5-9622-CE272DA1AAC1}" dt="2023-01-19T12:01:17.127" v="2168" actId="1036"/>
          <ac:picMkLst>
            <pc:docMk/>
            <pc:sldMk cId="2003838673" sldId="389"/>
            <ac:picMk id="12" creationId="{284738BF-5699-C4BF-97FE-EFD0A460A40F}"/>
          </ac:picMkLst>
        </pc:picChg>
      </pc:sldChg>
      <pc:sldChg chg="del">
        <pc:chgData name="Pellinghelli Monica" userId="3b950787-b160-44ae-8a0f-59ad868be486" providerId="ADAL" clId="{A721F899-F78C-49D5-9622-CE272DA1AAC1}" dt="2023-01-19T12:21:22.084" v="2425" actId="47"/>
        <pc:sldMkLst>
          <pc:docMk/>
          <pc:sldMk cId="486605538" sldId="390"/>
        </pc:sldMkLst>
      </pc:sldChg>
      <pc:sldChg chg="modSp mod">
        <pc:chgData name="Pellinghelli Monica" userId="3b950787-b160-44ae-8a0f-59ad868be486" providerId="ADAL" clId="{A721F899-F78C-49D5-9622-CE272DA1AAC1}" dt="2023-01-23T14:05:27.414" v="6741" actId="20577"/>
        <pc:sldMkLst>
          <pc:docMk/>
          <pc:sldMk cId="344547027" sldId="391"/>
        </pc:sldMkLst>
        <pc:spChg chg="mod">
          <ac:chgData name="Pellinghelli Monica" userId="3b950787-b160-44ae-8a0f-59ad868be486" providerId="ADAL" clId="{A721F899-F78C-49D5-9622-CE272DA1AAC1}" dt="2023-01-23T14:04:19.164" v="6704" actId="20577"/>
          <ac:spMkLst>
            <pc:docMk/>
            <pc:sldMk cId="344547027" sldId="391"/>
            <ac:spMk id="3" creationId="{E92D7349-27D6-534D-960D-12C4FDF9010B}"/>
          </ac:spMkLst>
        </pc:spChg>
        <pc:spChg chg="mod">
          <ac:chgData name="Pellinghelli Monica" userId="3b950787-b160-44ae-8a0f-59ad868be486" providerId="ADAL" clId="{A721F899-F78C-49D5-9622-CE272DA1AAC1}" dt="2023-01-23T14:05:27.414" v="6741" actId="20577"/>
          <ac:spMkLst>
            <pc:docMk/>
            <pc:sldMk cId="344547027" sldId="391"/>
            <ac:spMk id="4" creationId="{2B4154C1-7E56-2148-A428-AA8C15166ED4}"/>
          </ac:spMkLst>
        </pc:spChg>
        <pc:spChg chg="mod">
          <ac:chgData name="Pellinghelli Monica" userId="3b950787-b160-44ae-8a0f-59ad868be486" providerId="ADAL" clId="{A721F899-F78C-49D5-9622-CE272DA1AAC1}" dt="2023-01-23T14:04:26.789" v="6714" actId="20577"/>
          <ac:spMkLst>
            <pc:docMk/>
            <pc:sldMk cId="344547027" sldId="391"/>
            <ac:spMk id="6" creationId="{2B4154C1-7E56-2148-A428-AA8C15166ED4}"/>
          </ac:spMkLst>
        </pc:spChg>
      </pc:sldChg>
      <pc:sldChg chg="addSp delSp modSp mod">
        <pc:chgData name="Pellinghelli Monica" userId="3b950787-b160-44ae-8a0f-59ad868be486" providerId="ADAL" clId="{A721F899-F78C-49D5-9622-CE272DA1AAC1}" dt="2023-01-23T14:59:31.907" v="8845" actId="20577"/>
        <pc:sldMkLst>
          <pc:docMk/>
          <pc:sldMk cId="2513695618" sldId="392"/>
        </pc:sldMkLst>
        <pc:spChg chg="mod">
          <ac:chgData name="Pellinghelli Monica" userId="3b950787-b160-44ae-8a0f-59ad868be486" providerId="ADAL" clId="{A721F899-F78C-49D5-9622-CE272DA1AAC1}" dt="2023-01-23T14:59:31.907" v="8845" actId="20577"/>
          <ac:spMkLst>
            <pc:docMk/>
            <pc:sldMk cId="2513695618" sldId="392"/>
            <ac:spMk id="2" creationId="{2E172590-F083-9240-8D2A-27E74BE89AC7}"/>
          </ac:spMkLst>
        </pc:spChg>
        <pc:spChg chg="mod">
          <ac:chgData name="Pellinghelli Monica" userId="3b950787-b160-44ae-8a0f-59ad868be486" providerId="ADAL" clId="{A721F899-F78C-49D5-9622-CE272DA1AAC1}" dt="2023-01-23T08:26:11.004" v="4782" actId="1037"/>
          <ac:spMkLst>
            <pc:docMk/>
            <pc:sldMk cId="2513695618" sldId="392"/>
            <ac:spMk id="6" creationId="{8FDC9244-2232-D163-4FC2-8481A436CAFA}"/>
          </ac:spMkLst>
        </pc:spChg>
        <pc:spChg chg="mod">
          <ac:chgData name="Pellinghelli Monica" userId="3b950787-b160-44ae-8a0f-59ad868be486" providerId="ADAL" clId="{A721F899-F78C-49D5-9622-CE272DA1AAC1}" dt="2023-01-23T07:39:57.178" v="4046" actId="1036"/>
          <ac:spMkLst>
            <pc:docMk/>
            <pc:sldMk cId="2513695618" sldId="392"/>
            <ac:spMk id="7" creationId="{FF9E5D94-254B-93CA-0DCF-784BBB462218}"/>
          </ac:spMkLst>
        </pc:spChg>
        <pc:spChg chg="add mod">
          <ac:chgData name="Pellinghelli Monica" userId="3b950787-b160-44ae-8a0f-59ad868be486" providerId="ADAL" clId="{A721F899-F78C-49D5-9622-CE272DA1AAC1}" dt="2023-01-23T07:39:45.877" v="4035" actId="1035"/>
          <ac:spMkLst>
            <pc:docMk/>
            <pc:sldMk cId="2513695618" sldId="392"/>
            <ac:spMk id="9" creationId="{8ED234A1-2410-DA8A-C04F-C9F4A64FF99E}"/>
          </ac:spMkLst>
        </pc:spChg>
        <pc:spChg chg="add mod">
          <ac:chgData name="Pellinghelli Monica" userId="3b950787-b160-44ae-8a0f-59ad868be486" providerId="ADAL" clId="{A721F899-F78C-49D5-9622-CE272DA1AAC1}" dt="2023-01-23T07:39:28.193" v="4016" actId="20577"/>
          <ac:spMkLst>
            <pc:docMk/>
            <pc:sldMk cId="2513695618" sldId="392"/>
            <ac:spMk id="10" creationId="{D0FF7610-4D86-CA11-FD35-DD9AB31BA5C2}"/>
          </ac:spMkLst>
        </pc:spChg>
        <pc:picChg chg="del">
          <ac:chgData name="Pellinghelli Monica" userId="3b950787-b160-44ae-8a0f-59ad868be486" providerId="ADAL" clId="{A721F899-F78C-49D5-9622-CE272DA1AAC1}" dt="2023-01-23T07:38:17.951" v="3960" actId="478"/>
          <ac:picMkLst>
            <pc:docMk/>
            <pc:sldMk cId="2513695618" sldId="392"/>
            <ac:picMk id="3" creationId="{76F538B0-518C-DA69-0392-E5D31089B73D}"/>
          </ac:picMkLst>
        </pc:picChg>
        <pc:picChg chg="del mod">
          <ac:chgData name="Pellinghelli Monica" userId="3b950787-b160-44ae-8a0f-59ad868be486" providerId="ADAL" clId="{A721F899-F78C-49D5-9622-CE272DA1AAC1}" dt="2023-01-23T08:23:51.639" v="4734" actId="478"/>
          <ac:picMkLst>
            <pc:docMk/>
            <pc:sldMk cId="2513695618" sldId="392"/>
            <ac:picMk id="8" creationId="{164F60CC-AA28-16C0-6613-2EBDE371A420}"/>
          </ac:picMkLst>
        </pc:picChg>
        <pc:picChg chg="mod">
          <ac:chgData name="Pellinghelli Monica" userId="3b950787-b160-44ae-8a0f-59ad868be486" providerId="ADAL" clId="{A721F899-F78C-49D5-9622-CE272DA1AAC1}" dt="2023-01-23T14:59:17.064" v="8844" actId="1038"/>
          <ac:picMkLst>
            <pc:docMk/>
            <pc:sldMk cId="2513695618" sldId="392"/>
            <ac:picMk id="11" creationId="{3F371FFB-42B8-2E8B-C736-3A90E556E9A4}"/>
          </ac:picMkLst>
        </pc:picChg>
      </pc:sldChg>
      <pc:sldChg chg="delSp modSp mod">
        <pc:chgData name="Pellinghelli Monica" userId="3b950787-b160-44ae-8a0f-59ad868be486" providerId="ADAL" clId="{A721F899-F78C-49D5-9622-CE272DA1AAC1}" dt="2023-01-23T14:34:45.947" v="7662" actId="13926"/>
        <pc:sldMkLst>
          <pc:docMk/>
          <pc:sldMk cId="890694478" sldId="393"/>
        </pc:sldMkLst>
        <pc:spChg chg="mod">
          <ac:chgData name="Pellinghelli Monica" userId="3b950787-b160-44ae-8a0f-59ad868be486" providerId="ADAL" clId="{A721F899-F78C-49D5-9622-CE272DA1AAC1}" dt="2023-01-23T07:09:06.540" v="3858" actId="6549"/>
          <ac:spMkLst>
            <pc:docMk/>
            <pc:sldMk cId="890694478" sldId="393"/>
            <ac:spMk id="2" creationId="{2E172590-F083-9240-8D2A-27E74BE89AC7}"/>
          </ac:spMkLst>
        </pc:spChg>
        <pc:spChg chg="mod">
          <ac:chgData name="Pellinghelli Monica" userId="3b950787-b160-44ae-8a0f-59ad868be486" providerId="ADAL" clId="{A721F899-F78C-49D5-9622-CE272DA1AAC1}" dt="2023-01-23T14:34:45.947" v="7662" actId="13926"/>
          <ac:spMkLst>
            <pc:docMk/>
            <pc:sldMk cId="890694478" sldId="393"/>
            <ac:spMk id="9" creationId="{00AEDB3E-43BB-C41A-F28F-14F721AC4F62}"/>
          </ac:spMkLst>
        </pc:spChg>
        <pc:spChg chg="mod">
          <ac:chgData name="Pellinghelli Monica" userId="3b950787-b160-44ae-8a0f-59ad868be486" providerId="ADAL" clId="{A721F899-F78C-49D5-9622-CE272DA1AAC1}" dt="2023-01-19T14:55:41.813" v="2517" actId="13926"/>
          <ac:spMkLst>
            <pc:docMk/>
            <pc:sldMk cId="890694478" sldId="393"/>
            <ac:spMk id="10" creationId="{3B40E964-3CD3-8B7E-43FF-F5DD6D28097E}"/>
          </ac:spMkLst>
        </pc:spChg>
        <pc:picChg chg="mod">
          <ac:chgData name="Pellinghelli Monica" userId="3b950787-b160-44ae-8a0f-59ad868be486" providerId="ADAL" clId="{A721F899-F78C-49D5-9622-CE272DA1AAC1}" dt="2023-01-19T14:56:11.383" v="2575" actId="1035"/>
          <ac:picMkLst>
            <pc:docMk/>
            <pc:sldMk cId="890694478" sldId="393"/>
            <ac:picMk id="3" creationId="{66B2AB33-1ECE-073A-7522-7249C0D14E69}"/>
          </ac:picMkLst>
        </pc:picChg>
        <pc:picChg chg="del">
          <ac:chgData name="Pellinghelli Monica" userId="3b950787-b160-44ae-8a0f-59ad868be486" providerId="ADAL" clId="{A721F899-F78C-49D5-9622-CE272DA1AAC1}" dt="2023-01-19T14:55:45.581" v="2518" actId="478"/>
          <ac:picMkLst>
            <pc:docMk/>
            <pc:sldMk cId="890694478" sldId="393"/>
            <ac:picMk id="6" creationId="{DC1E2033-28D2-5A2D-5ED6-8C35DC3BF3D0}"/>
          </ac:picMkLst>
        </pc:picChg>
      </pc:sldChg>
      <pc:sldChg chg="delSp modSp mod">
        <pc:chgData name="Pellinghelli Monica" userId="3b950787-b160-44ae-8a0f-59ad868be486" providerId="ADAL" clId="{A721F899-F78C-49D5-9622-CE272DA1AAC1}" dt="2023-01-23T14:41:23.983" v="7896" actId="14100"/>
        <pc:sldMkLst>
          <pc:docMk/>
          <pc:sldMk cId="3218263539" sldId="394"/>
        </pc:sldMkLst>
        <pc:spChg chg="mod">
          <ac:chgData name="Pellinghelli Monica" userId="3b950787-b160-44ae-8a0f-59ad868be486" providerId="ADAL" clId="{A721F899-F78C-49D5-9622-CE272DA1AAC1}" dt="2023-01-19T15:01:31.686" v="2723" actId="20577"/>
          <ac:spMkLst>
            <pc:docMk/>
            <pc:sldMk cId="3218263539" sldId="394"/>
            <ac:spMk id="2" creationId="{2E172590-F083-9240-8D2A-27E74BE89AC7}"/>
          </ac:spMkLst>
        </pc:spChg>
        <pc:spChg chg="mod">
          <ac:chgData name="Pellinghelli Monica" userId="3b950787-b160-44ae-8a0f-59ad868be486" providerId="ADAL" clId="{A721F899-F78C-49D5-9622-CE272DA1AAC1}" dt="2023-01-19T15:01:01.896" v="2691" actId="13926"/>
          <ac:spMkLst>
            <pc:docMk/>
            <pc:sldMk cId="3218263539" sldId="394"/>
            <ac:spMk id="7" creationId="{033A6441-4BE7-260A-BAF1-E7749DCA6108}"/>
          </ac:spMkLst>
        </pc:spChg>
        <pc:spChg chg="mod">
          <ac:chgData name="Pellinghelli Monica" userId="3b950787-b160-44ae-8a0f-59ad868be486" providerId="ADAL" clId="{A721F899-F78C-49D5-9622-CE272DA1AAC1}" dt="2023-01-23T14:41:23.983" v="7896" actId="14100"/>
          <ac:spMkLst>
            <pc:docMk/>
            <pc:sldMk cId="3218263539" sldId="394"/>
            <ac:spMk id="9" creationId="{00AEDB3E-43BB-C41A-F28F-14F721AC4F62}"/>
          </ac:spMkLst>
        </pc:spChg>
        <pc:picChg chg="del">
          <ac:chgData name="Pellinghelli Monica" userId="3b950787-b160-44ae-8a0f-59ad868be486" providerId="ADAL" clId="{A721F899-F78C-49D5-9622-CE272DA1AAC1}" dt="2023-01-19T15:00:19.126" v="2636" actId="478"/>
          <ac:picMkLst>
            <pc:docMk/>
            <pc:sldMk cId="3218263539" sldId="394"/>
            <ac:picMk id="3" creationId="{471F3A73-E34E-13BF-8F86-6562872C807D}"/>
          </ac:picMkLst>
        </pc:picChg>
        <pc:picChg chg="mod">
          <ac:chgData name="Pellinghelli Monica" userId="3b950787-b160-44ae-8a0f-59ad868be486" providerId="ADAL" clId="{A721F899-F78C-49D5-9622-CE272DA1AAC1}" dt="2023-01-19T15:00:51.118" v="2690" actId="1036"/>
          <ac:picMkLst>
            <pc:docMk/>
            <pc:sldMk cId="3218263539" sldId="394"/>
            <ac:picMk id="6" creationId="{F5EC7209-F207-453B-D746-7CD483392C2C}"/>
          </ac:picMkLst>
        </pc:picChg>
      </pc:sldChg>
      <pc:sldChg chg="addSp delSp modSp del mod modNotesTx">
        <pc:chgData name="Pellinghelli Monica" userId="3b950787-b160-44ae-8a0f-59ad868be486" providerId="ADAL" clId="{A721F899-F78C-49D5-9622-CE272DA1AAC1}" dt="2023-01-23T14:59:09.937" v="8838" actId="47"/>
        <pc:sldMkLst>
          <pc:docMk/>
          <pc:sldMk cId="3028473830" sldId="395"/>
        </pc:sldMkLst>
        <pc:spChg chg="mod">
          <ac:chgData name="Pellinghelli Monica" userId="3b950787-b160-44ae-8a0f-59ad868be486" providerId="ADAL" clId="{A721F899-F78C-49D5-9622-CE272DA1AAC1}" dt="2023-01-23T14:55:01.121" v="8834" actId="20577"/>
          <ac:spMkLst>
            <pc:docMk/>
            <pc:sldMk cId="3028473830" sldId="395"/>
            <ac:spMk id="2" creationId="{2E172590-F083-9240-8D2A-27E74BE89AC7}"/>
          </ac:spMkLst>
        </pc:spChg>
        <pc:spChg chg="mod">
          <ac:chgData name="Pellinghelli Monica" userId="3b950787-b160-44ae-8a0f-59ad868be486" providerId="ADAL" clId="{A721F899-F78C-49D5-9622-CE272DA1AAC1}" dt="2023-01-23T14:54:42.880" v="8820" actId="20577"/>
          <ac:spMkLst>
            <pc:docMk/>
            <pc:sldMk cId="3028473830" sldId="395"/>
            <ac:spMk id="7" creationId="{033A6441-4BE7-260A-BAF1-E7749DCA6108}"/>
          </ac:spMkLst>
        </pc:spChg>
        <pc:spChg chg="add del mod">
          <ac:chgData name="Pellinghelli Monica" userId="3b950787-b160-44ae-8a0f-59ad868be486" providerId="ADAL" clId="{A721F899-F78C-49D5-9622-CE272DA1AAC1}" dt="2023-01-23T11:27:25.663" v="5082" actId="478"/>
          <ac:spMkLst>
            <pc:docMk/>
            <pc:sldMk cId="3028473830" sldId="395"/>
            <ac:spMk id="18" creationId="{0954D172-14D7-F02D-2B44-E3AEC7A82A00}"/>
          </ac:spMkLst>
        </pc:spChg>
        <pc:spChg chg="add del mod">
          <ac:chgData name="Pellinghelli Monica" userId="3b950787-b160-44ae-8a0f-59ad868be486" providerId="ADAL" clId="{A721F899-F78C-49D5-9622-CE272DA1AAC1}" dt="2023-01-23T11:27:27.606" v="5083" actId="478"/>
          <ac:spMkLst>
            <pc:docMk/>
            <pc:sldMk cId="3028473830" sldId="395"/>
            <ac:spMk id="19" creationId="{0A81C513-973E-6870-DCEB-04B25FB6A324}"/>
          </ac:spMkLst>
        </pc:spChg>
        <pc:picChg chg="mod">
          <ac:chgData name="Pellinghelli Monica" userId="3b950787-b160-44ae-8a0f-59ad868be486" providerId="ADAL" clId="{A721F899-F78C-49D5-9622-CE272DA1AAC1}" dt="2023-01-23T11:28:02.341" v="5141" actId="1036"/>
          <ac:picMkLst>
            <pc:docMk/>
            <pc:sldMk cId="3028473830" sldId="395"/>
            <ac:picMk id="3" creationId="{2BBDAF5D-0229-4DAC-381A-7ADAFD83A9F7}"/>
          </ac:picMkLst>
        </pc:picChg>
        <pc:picChg chg="del mod">
          <ac:chgData name="Pellinghelli Monica" userId="3b950787-b160-44ae-8a0f-59ad868be486" providerId="ADAL" clId="{A721F899-F78C-49D5-9622-CE272DA1AAC1}" dt="2023-01-19T16:08:09.930" v="2917" actId="478"/>
          <ac:picMkLst>
            <pc:docMk/>
            <pc:sldMk cId="3028473830" sldId="395"/>
            <ac:picMk id="3" creationId="{B40FF3D2-6B28-BEBA-1400-C2539C680038}"/>
          </ac:picMkLst>
        </pc:picChg>
        <pc:picChg chg="del mod">
          <ac:chgData name="Pellinghelli Monica" userId="3b950787-b160-44ae-8a0f-59ad868be486" providerId="ADAL" clId="{A721F899-F78C-49D5-9622-CE272DA1AAC1}" dt="2023-01-19T16:08:17.135" v="2918" actId="478"/>
          <ac:picMkLst>
            <pc:docMk/>
            <pc:sldMk cId="3028473830" sldId="395"/>
            <ac:picMk id="6" creationId="{540A0621-D8D0-13B8-A34A-2EA0DB96E47C}"/>
          </ac:picMkLst>
        </pc:picChg>
        <pc:picChg chg="del mod">
          <ac:chgData name="Pellinghelli Monica" userId="3b950787-b160-44ae-8a0f-59ad868be486" providerId="ADAL" clId="{A721F899-F78C-49D5-9622-CE272DA1AAC1}" dt="2023-01-19T15:40:13.663" v="2853" actId="478"/>
          <ac:picMkLst>
            <pc:docMk/>
            <pc:sldMk cId="3028473830" sldId="395"/>
            <ac:picMk id="9" creationId="{EB33E063-44F6-2F7F-4B71-F6D1C22FF92B}"/>
          </ac:picMkLst>
        </pc:picChg>
        <pc:picChg chg="del">
          <ac:chgData name="Pellinghelli Monica" userId="3b950787-b160-44ae-8a0f-59ad868be486" providerId="ADAL" clId="{A721F899-F78C-49D5-9622-CE272DA1AAC1}" dt="2023-01-19T15:23:20.123" v="2725" actId="478"/>
          <ac:picMkLst>
            <pc:docMk/>
            <pc:sldMk cId="3028473830" sldId="395"/>
            <ac:picMk id="10" creationId="{C4FB5AD2-243F-8547-F8B0-2299E004558B}"/>
          </ac:picMkLst>
        </pc:picChg>
        <pc:picChg chg="del">
          <ac:chgData name="Pellinghelli Monica" userId="3b950787-b160-44ae-8a0f-59ad868be486" providerId="ADAL" clId="{A721F899-F78C-49D5-9622-CE272DA1AAC1}" dt="2023-01-19T15:23:23.470" v="2726" actId="478"/>
          <ac:picMkLst>
            <pc:docMk/>
            <pc:sldMk cId="3028473830" sldId="395"/>
            <ac:picMk id="11" creationId="{0EBFBAC6-48D9-E6C5-6EBE-6FB90DEBA79D}"/>
          </ac:picMkLst>
        </pc:picChg>
        <pc:picChg chg="del mod">
          <ac:chgData name="Pellinghelli Monica" userId="3b950787-b160-44ae-8a0f-59ad868be486" providerId="ADAL" clId="{A721F899-F78C-49D5-9622-CE272DA1AAC1}" dt="2023-01-19T16:08:08.005" v="2916" actId="478"/>
          <ac:picMkLst>
            <pc:docMk/>
            <pc:sldMk cId="3028473830" sldId="395"/>
            <ac:picMk id="12" creationId="{2A471600-B961-8DF5-0280-08666D1007E0}"/>
          </ac:picMkLst>
        </pc:picChg>
        <pc:picChg chg="del">
          <ac:chgData name="Pellinghelli Monica" userId="3b950787-b160-44ae-8a0f-59ad868be486" providerId="ADAL" clId="{A721F899-F78C-49D5-9622-CE272DA1AAC1}" dt="2023-01-19T15:36:53.275" v="2786" actId="478"/>
          <ac:picMkLst>
            <pc:docMk/>
            <pc:sldMk cId="3028473830" sldId="395"/>
            <ac:picMk id="13" creationId="{D3518E49-18C2-DB9F-F827-36F8B1E78542}"/>
          </ac:picMkLst>
        </pc:picChg>
        <pc:picChg chg="del mod">
          <ac:chgData name="Pellinghelli Monica" userId="3b950787-b160-44ae-8a0f-59ad868be486" providerId="ADAL" clId="{A721F899-F78C-49D5-9622-CE272DA1AAC1}" dt="2023-01-19T16:13:00.106" v="3064" actId="478"/>
          <ac:picMkLst>
            <pc:docMk/>
            <pc:sldMk cId="3028473830" sldId="395"/>
            <ac:picMk id="14" creationId="{25C15BAF-4F49-EC34-1861-115AB049104C}"/>
          </ac:picMkLst>
        </pc:picChg>
        <pc:picChg chg="add del mod">
          <ac:chgData name="Pellinghelli Monica" userId="3b950787-b160-44ae-8a0f-59ad868be486" providerId="ADAL" clId="{A721F899-F78C-49D5-9622-CE272DA1AAC1}" dt="2023-01-23T11:27:39.921" v="5086" actId="478"/>
          <ac:picMkLst>
            <pc:docMk/>
            <pc:sldMk cId="3028473830" sldId="395"/>
            <ac:picMk id="15" creationId="{47C0E78E-DA03-9029-7C8A-CB9AD65C108E}"/>
          </ac:picMkLst>
        </pc:picChg>
        <pc:picChg chg="del mod">
          <ac:chgData name="Pellinghelli Monica" userId="3b950787-b160-44ae-8a0f-59ad868be486" providerId="ADAL" clId="{A721F899-F78C-49D5-9622-CE272DA1AAC1}" dt="2023-01-23T11:27:20.138" v="5080" actId="478"/>
          <ac:picMkLst>
            <pc:docMk/>
            <pc:sldMk cId="3028473830" sldId="395"/>
            <ac:picMk id="16" creationId="{1B020975-F0B3-7889-2780-29D5D4263E0F}"/>
          </ac:picMkLst>
        </pc:picChg>
        <pc:picChg chg="del mod">
          <ac:chgData name="Pellinghelli Monica" userId="3b950787-b160-44ae-8a0f-59ad868be486" providerId="ADAL" clId="{A721F899-F78C-49D5-9622-CE272DA1AAC1}" dt="2023-01-23T11:27:20.138" v="5080" actId="478"/>
          <ac:picMkLst>
            <pc:docMk/>
            <pc:sldMk cId="3028473830" sldId="395"/>
            <ac:picMk id="17" creationId="{05969F97-A826-3166-8941-6E8515A1F2C2}"/>
          </ac:picMkLst>
        </pc:picChg>
      </pc:sldChg>
      <pc:sldChg chg="del">
        <pc:chgData name="Pellinghelli Monica" userId="3b950787-b160-44ae-8a0f-59ad868be486" providerId="ADAL" clId="{A721F899-F78C-49D5-9622-CE272DA1AAC1}" dt="2023-01-23T08:55:29.356" v="4879" actId="47"/>
        <pc:sldMkLst>
          <pc:docMk/>
          <pc:sldMk cId="1567215701" sldId="396"/>
        </pc:sldMkLst>
      </pc:sldChg>
      <pc:sldChg chg="del">
        <pc:chgData name="Pellinghelli Monica" userId="3b950787-b160-44ae-8a0f-59ad868be486" providerId="ADAL" clId="{A721F899-F78C-49D5-9622-CE272DA1AAC1}" dt="2023-01-23T08:55:39.559" v="4880" actId="47"/>
        <pc:sldMkLst>
          <pc:docMk/>
          <pc:sldMk cId="3494942807" sldId="397"/>
        </pc:sldMkLst>
      </pc:sldChg>
      <pc:sldChg chg="del">
        <pc:chgData name="Pellinghelli Monica" userId="3b950787-b160-44ae-8a0f-59ad868be486" providerId="ADAL" clId="{A721F899-F78C-49D5-9622-CE272DA1AAC1}" dt="2023-01-23T11:57:06.151" v="5604" actId="47"/>
        <pc:sldMkLst>
          <pc:docMk/>
          <pc:sldMk cId="746143617" sldId="398"/>
        </pc:sldMkLst>
      </pc:sldChg>
      <pc:sldChg chg="delSp modSp mod ord modNotesTx">
        <pc:chgData name="Pellinghelli Monica" userId="3b950787-b160-44ae-8a0f-59ad868be486" providerId="ADAL" clId="{A721F899-F78C-49D5-9622-CE272DA1AAC1}" dt="2023-01-23T14:58:50.057" v="8837"/>
        <pc:sldMkLst>
          <pc:docMk/>
          <pc:sldMk cId="4004514949" sldId="399"/>
        </pc:sldMkLst>
        <pc:spChg chg="mod">
          <ac:chgData name="Pellinghelli Monica" userId="3b950787-b160-44ae-8a0f-59ad868be486" providerId="ADAL" clId="{A721F899-F78C-49D5-9622-CE272DA1AAC1}" dt="2023-01-23T09:16:36.526" v="4912" actId="20577"/>
          <ac:spMkLst>
            <pc:docMk/>
            <pc:sldMk cId="4004514949" sldId="399"/>
            <ac:spMk id="2" creationId="{2E172590-F083-9240-8D2A-27E74BE89AC7}"/>
          </ac:spMkLst>
        </pc:spChg>
        <pc:spChg chg="mod">
          <ac:chgData name="Pellinghelli Monica" userId="3b950787-b160-44ae-8a0f-59ad868be486" providerId="ADAL" clId="{A721F899-F78C-49D5-9622-CE272DA1AAC1}" dt="2023-01-23T10:01:21.840" v="5079" actId="20577"/>
          <ac:spMkLst>
            <pc:docMk/>
            <pc:sldMk cId="4004514949" sldId="399"/>
            <ac:spMk id="10" creationId="{3B40E964-3CD3-8B7E-43FF-F5DD6D28097E}"/>
          </ac:spMkLst>
        </pc:spChg>
        <pc:picChg chg="mod">
          <ac:chgData name="Pellinghelli Monica" userId="3b950787-b160-44ae-8a0f-59ad868be486" providerId="ADAL" clId="{A721F899-F78C-49D5-9622-CE272DA1AAC1}" dt="2023-01-23T08:50:28.981" v="4832" actId="1036"/>
          <ac:picMkLst>
            <pc:docMk/>
            <pc:sldMk cId="4004514949" sldId="399"/>
            <ac:picMk id="3" creationId="{757BEAF1-3320-F257-1FFE-D29DB463BD76}"/>
          </ac:picMkLst>
        </pc:picChg>
        <pc:picChg chg="del">
          <ac:chgData name="Pellinghelli Monica" userId="3b950787-b160-44ae-8a0f-59ad868be486" providerId="ADAL" clId="{A721F899-F78C-49D5-9622-CE272DA1AAC1}" dt="2023-01-23T08:50:13.946" v="4783" actId="478"/>
          <ac:picMkLst>
            <pc:docMk/>
            <pc:sldMk cId="4004514949" sldId="399"/>
            <ac:picMk id="6" creationId="{CE10DEEA-4345-0A22-FAF8-A32A6B699327}"/>
          </ac:picMkLst>
        </pc:picChg>
      </pc:sldChg>
      <pc:sldChg chg="del">
        <pc:chgData name="Pellinghelli Monica" userId="3b950787-b160-44ae-8a0f-59ad868be486" providerId="ADAL" clId="{A721F899-F78C-49D5-9622-CE272DA1AAC1}" dt="2023-01-23T11:57:11.478" v="5605" actId="47"/>
        <pc:sldMkLst>
          <pc:docMk/>
          <pc:sldMk cId="3469552223" sldId="400"/>
        </pc:sldMkLst>
      </pc:sldChg>
      <pc:sldChg chg="delSp modSp mod">
        <pc:chgData name="Pellinghelli Monica" userId="3b950787-b160-44ae-8a0f-59ad868be486" providerId="ADAL" clId="{A721F899-F78C-49D5-9622-CE272DA1AAC1}" dt="2023-01-23T13:55:34.462" v="6639" actId="6549"/>
        <pc:sldMkLst>
          <pc:docMk/>
          <pc:sldMk cId="223334554" sldId="402"/>
        </pc:sldMkLst>
        <pc:spChg chg="mod">
          <ac:chgData name="Pellinghelli Monica" userId="3b950787-b160-44ae-8a0f-59ad868be486" providerId="ADAL" clId="{A721F899-F78C-49D5-9622-CE272DA1AAC1}" dt="2023-01-23T13:38:35.686" v="6232" actId="20577"/>
          <ac:spMkLst>
            <pc:docMk/>
            <pc:sldMk cId="223334554" sldId="402"/>
            <ac:spMk id="2" creationId="{2E172590-F083-9240-8D2A-27E74BE89AC7}"/>
          </ac:spMkLst>
        </pc:spChg>
        <pc:spChg chg="mod">
          <ac:chgData name="Pellinghelli Monica" userId="3b950787-b160-44ae-8a0f-59ad868be486" providerId="ADAL" clId="{A721F899-F78C-49D5-9622-CE272DA1AAC1}" dt="2023-01-23T13:37:40.226" v="6145" actId="14100"/>
          <ac:spMkLst>
            <pc:docMk/>
            <pc:sldMk cId="223334554" sldId="402"/>
            <ac:spMk id="3" creationId="{F2043E67-B2A3-F3DE-86A1-32020F8BC2D0}"/>
          </ac:spMkLst>
        </pc:spChg>
        <pc:spChg chg="mod">
          <ac:chgData name="Pellinghelli Monica" userId="3b950787-b160-44ae-8a0f-59ad868be486" providerId="ADAL" clId="{A721F899-F78C-49D5-9622-CE272DA1AAC1}" dt="2023-01-23T13:47:47.991" v="6535" actId="20577"/>
          <ac:spMkLst>
            <pc:docMk/>
            <pc:sldMk cId="223334554" sldId="402"/>
            <ac:spMk id="5" creationId="{0CC9049F-173E-C041-A55A-0B73721EFCCA}"/>
          </ac:spMkLst>
        </pc:spChg>
        <pc:spChg chg="mod">
          <ac:chgData name="Pellinghelli Monica" userId="3b950787-b160-44ae-8a0f-59ad868be486" providerId="ADAL" clId="{A721F899-F78C-49D5-9622-CE272DA1AAC1}" dt="2023-01-23T13:55:34.462" v="6639" actId="6549"/>
          <ac:spMkLst>
            <pc:docMk/>
            <pc:sldMk cId="223334554" sldId="402"/>
            <ac:spMk id="9" creationId="{00AEDB3E-43BB-C41A-F28F-14F721AC4F62}"/>
          </ac:spMkLst>
        </pc:spChg>
        <pc:spChg chg="mod">
          <ac:chgData name="Pellinghelli Monica" userId="3b950787-b160-44ae-8a0f-59ad868be486" providerId="ADAL" clId="{A721F899-F78C-49D5-9622-CE272DA1AAC1}" dt="2023-01-23T13:30:24.653" v="5970" actId="1038"/>
          <ac:spMkLst>
            <pc:docMk/>
            <pc:sldMk cId="223334554" sldId="402"/>
            <ac:spMk id="11" creationId="{2D25DEFC-CA01-D164-6DFE-7776AAB34B31}"/>
          </ac:spMkLst>
        </pc:spChg>
        <pc:picChg chg="del">
          <ac:chgData name="Pellinghelli Monica" userId="3b950787-b160-44ae-8a0f-59ad868be486" providerId="ADAL" clId="{A721F899-F78C-49D5-9622-CE272DA1AAC1}" dt="2023-01-23T13:28:36.728" v="5814" actId="478"/>
          <ac:picMkLst>
            <pc:docMk/>
            <pc:sldMk cId="223334554" sldId="402"/>
            <ac:picMk id="6" creationId="{6F491681-1D2A-CB45-A12D-62141AA20B01}"/>
          </ac:picMkLst>
        </pc:picChg>
        <pc:picChg chg="del mod">
          <ac:chgData name="Pellinghelli Monica" userId="3b950787-b160-44ae-8a0f-59ad868be486" providerId="ADAL" clId="{A721F899-F78C-49D5-9622-CE272DA1AAC1}" dt="2023-01-23T13:29:20.297" v="5875" actId="478"/>
          <ac:picMkLst>
            <pc:docMk/>
            <pc:sldMk cId="223334554" sldId="402"/>
            <ac:picMk id="7" creationId="{57958ADE-7541-8611-7346-0A459AA142C0}"/>
          </ac:picMkLst>
        </pc:picChg>
        <pc:picChg chg="del mod">
          <ac:chgData name="Pellinghelli Monica" userId="3b950787-b160-44ae-8a0f-59ad868be486" providerId="ADAL" clId="{A721F899-F78C-49D5-9622-CE272DA1AAC1}" dt="2023-01-23T13:36:14.058" v="5991" actId="478"/>
          <ac:picMkLst>
            <pc:docMk/>
            <pc:sldMk cId="223334554" sldId="402"/>
            <ac:picMk id="8" creationId="{84DA6467-3E17-6455-CAEB-4EB36F7F09BB}"/>
          </ac:picMkLst>
        </pc:picChg>
        <pc:picChg chg="mod">
          <ac:chgData name="Pellinghelli Monica" userId="3b950787-b160-44ae-8a0f-59ad868be486" providerId="ADAL" clId="{A721F899-F78C-49D5-9622-CE272DA1AAC1}" dt="2023-01-23T13:36:30.286" v="6060" actId="1036"/>
          <ac:picMkLst>
            <pc:docMk/>
            <pc:sldMk cId="223334554" sldId="402"/>
            <ac:picMk id="10" creationId="{477A7079-7C0F-887A-9184-DBFF1FAC3E04}"/>
          </ac:picMkLst>
        </pc:picChg>
      </pc:sldChg>
      <pc:sldChg chg="delSp modSp mod">
        <pc:chgData name="Pellinghelli Monica" userId="3b950787-b160-44ae-8a0f-59ad868be486" providerId="ADAL" clId="{A721F899-F78C-49D5-9622-CE272DA1AAC1}" dt="2023-01-23T13:47:11.441" v="6525" actId="20577"/>
        <pc:sldMkLst>
          <pc:docMk/>
          <pc:sldMk cId="219861549" sldId="403"/>
        </pc:sldMkLst>
        <pc:spChg chg="mod">
          <ac:chgData name="Pellinghelli Monica" userId="3b950787-b160-44ae-8a0f-59ad868be486" providerId="ADAL" clId="{A721F899-F78C-49D5-9622-CE272DA1AAC1}" dt="2023-01-23T12:25:06.413" v="5645" actId="20577"/>
          <ac:spMkLst>
            <pc:docMk/>
            <pc:sldMk cId="219861549" sldId="403"/>
            <ac:spMk id="2" creationId="{2E172590-F083-9240-8D2A-27E74BE89AC7}"/>
          </ac:spMkLst>
        </pc:spChg>
        <pc:spChg chg="mod">
          <ac:chgData name="Pellinghelli Monica" userId="3b950787-b160-44ae-8a0f-59ad868be486" providerId="ADAL" clId="{A721F899-F78C-49D5-9622-CE272DA1AAC1}" dt="2023-01-23T13:21:33.164" v="5813" actId="1036"/>
          <ac:spMkLst>
            <pc:docMk/>
            <pc:sldMk cId="219861549" sldId="403"/>
            <ac:spMk id="6" creationId="{7C5AB9E4-3D0B-38A3-544D-17715931895D}"/>
          </ac:spMkLst>
        </pc:spChg>
        <pc:spChg chg="mod">
          <ac:chgData name="Pellinghelli Monica" userId="3b950787-b160-44ae-8a0f-59ad868be486" providerId="ADAL" clId="{A721F899-F78C-49D5-9622-CE272DA1AAC1}" dt="2023-01-23T13:47:11.441" v="6525" actId="20577"/>
          <ac:spMkLst>
            <pc:docMk/>
            <pc:sldMk cId="219861549" sldId="403"/>
            <ac:spMk id="9" creationId="{00AEDB3E-43BB-C41A-F28F-14F721AC4F62}"/>
          </ac:spMkLst>
        </pc:spChg>
        <pc:picChg chg="del">
          <ac:chgData name="Pellinghelli Monica" userId="3b950787-b160-44ae-8a0f-59ad868be486" providerId="ADAL" clId="{A721F899-F78C-49D5-9622-CE272DA1AAC1}" dt="2023-01-23T13:18:27.559" v="5675" actId="478"/>
          <ac:picMkLst>
            <pc:docMk/>
            <pc:sldMk cId="219861549" sldId="403"/>
            <ac:picMk id="3" creationId="{257EB1CE-D8C3-FF98-F812-2D1CB706C35D}"/>
          </ac:picMkLst>
        </pc:picChg>
        <pc:picChg chg="del mod">
          <ac:chgData name="Pellinghelli Monica" userId="3b950787-b160-44ae-8a0f-59ad868be486" providerId="ADAL" clId="{A721F899-F78C-49D5-9622-CE272DA1AAC1}" dt="2023-01-23T13:21:07.667" v="5732" actId="478"/>
          <ac:picMkLst>
            <pc:docMk/>
            <pc:sldMk cId="219861549" sldId="403"/>
            <ac:picMk id="7" creationId="{73BA23BD-D15C-7F94-15EB-BE8B7D9F1AEF}"/>
          </ac:picMkLst>
        </pc:picChg>
        <pc:picChg chg="del mod">
          <ac:chgData name="Pellinghelli Monica" userId="3b950787-b160-44ae-8a0f-59ad868be486" providerId="ADAL" clId="{A721F899-F78C-49D5-9622-CE272DA1AAC1}" dt="2023-01-23T13:44:30.752" v="6278" actId="478"/>
          <ac:picMkLst>
            <pc:docMk/>
            <pc:sldMk cId="219861549" sldId="403"/>
            <ac:picMk id="8" creationId="{9AF5A3ED-878D-C722-FE24-291C62167506}"/>
          </ac:picMkLst>
        </pc:picChg>
        <pc:picChg chg="mod">
          <ac:chgData name="Pellinghelli Monica" userId="3b950787-b160-44ae-8a0f-59ad868be486" providerId="ADAL" clId="{A721F899-F78C-49D5-9622-CE272DA1AAC1}" dt="2023-01-23T13:44:46.880" v="6339" actId="1035"/>
          <ac:picMkLst>
            <pc:docMk/>
            <pc:sldMk cId="219861549" sldId="403"/>
            <ac:picMk id="10" creationId="{EBEAAC24-5584-1EF1-2094-197940622FF1}"/>
          </ac:picMkLst>
        </pc:picChg>
      </pc:sldChg>
      <pc:sldChg chg="delSp modSp add mod">
        <pc:chgData name="Pellinghelli Monica" userId="3b950787-b160-44ae-8a0f-59ad868be486" providerId="ADAL" clId="{A721F899-F78C-49D5-9622-CE272DA1AAC1}" dt="2023-01-17T14:31:23.218" v="710" actId="20577"/>
        <pc:sldMkLst>
          <pc:docMk/>
          <pc:sldMk cId="455006978" sldId="404"/>
        </pc:sldMkLst>
        <pc:spChg chg="mod">
          <ac:chgData name="Pellinghelli Monica" userId="3b950787-b160-44ae-8a0f-59ad868be486" providerId="ADAL" clId="{A721F899-F78C-49D5-9622-CE272DA1AAC1}" dt="2023-01-17T14:31:23.218" v="710" actId="20577"/>
          <ac:spMkLst>
            <pc:docMk/>
            <pc:sldMk cId="455006978" sldId="404"/>
            <ac:spMk id="9" creationId="{3F898EB6-C8E6-0DDC-1122-EE7B533F086D}"/>
          </ac:spMkLst>
        </pc:spChg>
        <pc:picChg chg="del mod">
          <ac:chgData name="Pellinghelli Monica" userId="3b950787-b160-44ae-8a0f-59ad868be486" providerId="ADAL" clId="{A721F899-F78C-49D5-9622-CE272DA1AAC1}" dt="2023-01-17T14:21:34.465" v="228" actId="478"/>
          <ac:picMkLst>
            <pc:docMk/>
            <pc:sldMk cId="455006978" sldId="404"/>
            <ac:picMk id="3" creationId="{E2E074E3-2408-27D4-0C55-87341DAEFFC1}"/>
          </ac:picMkLst>
        </pc:picChg>
        <pc:picChg chg="del mod">
          <ac:chgData name="Pellinghelli Monica" userId="3b950787-b160-44ae-8a0f-59ad868be486" providerId="ADAL" clId="{A721F899-F78C-49D5-9622-CE272DA1AAC1}" dt="2023-01-17T14:22:55.985" v="378" actId="478"/>
          <ac:picMkLst>
            <pc:docMk/>
            <pc:sldMk cId="455006978" sldId="404"/>
            <ac:picMk id="6" creationId="{6F8CF40D-DBBF-550C-A130-8F9AA5F08A6B}"/>
          </ac:picMkLst>
        </pc:picChg>
        <pc:picChg chg="del mod">
          <ac:chgData name="Pellinghelli Monica" userId="3b950787-b160-44ae-8a0f-59ad868be486" providerId="ADAL" clId="{A721F899-F78C-49D5-9622-CE272DA1AAC1}" dt="2023-01-17T14:25:22.789" v="414" actId="478"/>
          <ac:picMkLst>
            <pc:docMk/>
            <pc:sldMk cId="455006978" sldId="404"/>
            <ac:picMk id="7" creationId="{F02A8490-50FF-3BA6-AD17-1D9CA1A90011}"/>
          </ac:picMkLst>
        </pc:picChg>
        <pc:picChg chg="del">
          <ac:chgData name="Pellinghelli Monica" userId="3b950787-b160-44ae-8a0f-59ad868be486" providerId="ADAL" clId="{A721F899-F78C-49D5-9622-CE272DA1AAC1}" dt="2023-01-17T14:21:01.511" v="180" actId="478"/>
          <ac:picMkLst>
            <pc:docMk/>
            <pc:sldMk cId="455006978" sldId="404"/>
            <ac:picMk id="8" creationId="{00000000-0000-0000-0000-000000000000}"/>
          </ac:picMkLst>
        </pc:picChg>
        <pc:picChg chg="del mod">
          <ac:chgData name="Pellinghelli Monica" userId="3b950787-b160-44ae-8a0f-59ad868be486" providerId="ADAL" clId="{A721F899-F78C-49D5-9622-CE272DA1AAC1}" dt="2023-01-17T14:25:20.380" v="413" actId="478"/>
          <ac:picMkLst>
            <pc:docMk/>
            <pc:sldMk cId="455006978" sldId="404"/>
            <ac:picMk id="10" creationId="{1D6CA812-5DD9-C2F6-8CB9-EA93AD347EB6}"/>
          </ac:picMkLst>
        </pc:picChg>
        <pc:picChg chg="mod">
          <ac:chgData name="Pellinghelli Monica" userId="3b950787-b160-44ae-8a0f-59ad868be486" providerId="ADAL" clId="{A721F899-F78C-49D5-9622-CE272DA1AAC1}" dt="2023-01-17T14:25:46.494" v="509" actId="1038"/>
          <ac:picMkLst>
            <pc:docMk/>
            <pc:sldMk cId="455006978" sldId="404"/>
            <ac:picMk id="11" creationId="{FDB22B8D-AA23-15F7-4537-F414F6701D54}"/>
          </ac:picMkLst>
        </pc:picChg>
        <pc:picChg chg="del">
          <ac:chgData name="Pellinghelli Monica" userId="3b950787-b160-44ae-8a0f-59ad868be486" providerId="ADAL" clId="{A721F899-F78C-49D5-9622-CE272DA1AAC1}" dt="2023-01-17T14:21:04.570" v="181" actId="478"/>
          <ac:picMkLst>
            <pc:docMk/>
            <pc:sldMk cId="455006978" sldId="404"/>
            <ac:picMk id="12" creationId="{00000000-0000-0000-0000-000000000000}"/>
          </ac:picMkLst>
        </pc:picChg>
        <pc:picChg chg="mod">
          <ac:chgData name="Pellinghelli Monica" userId="3b950787-b160-44ae-8a0f-59ad868be486" providerId="ADAL" clId="{A721F899-F78C-49D5-9622-CE272DA1AAC1}" dt="2023-01-17T14:26:10.031" v="541" actId="1038"/>
          <ac:picMkLst>
            <pc:docMk/>
            <pc:sldMk cId="455006978" sldId="404"/>
            <ac:picMk id="13" creationId="{A584D847-48E2-F6DB-9B60-88361C79AF9E}"/>
          </ac:picMkLst>
        </pc:picChg>
      </pc:sldChg>
      <pc:sldChg chg="addSp delSp modSp add mod">
        <pc:chgData name="Pellinghelli Monica" userId="3b950787-b160-44ae-8a0f-59ad868be486" providerId="ADAL" clId="{A721F899-F78C-49D5-9622-CE272DA1AAC1}" dt="2023-01-23T14:54:15.153" v="8812" actId="13926"/>
        <pc:sldMkLst>
          <pc:docMk/>
          <pc:sldMk cId="2065071902" sldId="405"/>
        </pc:sldMkLst>
        <pc:spChg chg="mod">
          <ac:chgData name="Pellinghelli Monica" userId="3b950787-b160-44ae-8a0f-59ad868be486" providerId="ADAL" clId="{A721F899-F78C-49D5-9622-CE272DA1AAC1}" dt="2023-01-23T09:36:57.943" v="4953" actId="20577"/>
          <ac:spMkLst>
            <pc:docMk/>
            <pc:sldMk cId="2065071902" sldId="405"/>
            <ac:spMk id="2" creationId="{2E172590-F083-9240-8D2A-27E74BE89AC7}"/>
          </ac:spMkLst>
        </pc:spChg>
        <pc:spChg chg="del mod">
          <ac:chgData name="Pellinghelli Monica" userId="3b950787-b160-44ae-8a0f-59ad868be486" providerId="ADAL" clId="{A721F899-F78C-49D5-9622-CE272DA1AAC1}" dt="2023-01-23T08:19:25.671" v="4534" actId="478"/>
          <ac:spMkLst>
            <pc:docMk/>
            <pc:sldMk cId="2065071902" sldId="405"/>
            <ac:spMk id="6" creationId="{8FDC9244-2232-D163-4FC2-8481A436CAFA}"/>
          </ac:spMkLst>
        </pc:spChg>
        <pc:spChg chg="mod">
          <ac:chgData name="Pellinghelli Monica" userId="3b950787-b160-44ae-8a0f-59ad868be486" providerId="ADAL" clId="{A721F899-F78C-49D5-9622-CE272DA1AAC1}" dt="2023-01-23T14:08:22.264" v="6902" actId="6549"/>
          <ac:spMkLst>
            <pc:docMk/>
            <pc:sldMk cId="2065071902" sldId="405"/>
            <ac:spMk id="7" creationId="{FF9E5D94-254B-93CA-0DCF-784BBB462218}"/>
          </ac:spMkLst>
        </pc:spChg>
        <pc:spChg chg="del mod">
          <ac:chgData name="Pellinghelli Monica" userId="3b950787-b160-44ae-8a0f-59ad868be486" providerId="ADAL" clId="{A721F899-F78C-49D5-9622-CE272DA1AAC1}" dt="2023-01-23T08:12:08.143" v="4216"/>
          <ac:spMkLst>
            <pc:docMk/>
            <pc:sldMk cId="2065071902" sldId="405"/>
            <ac:spMk id="9" creationId="{8ED234A1-2410-DA8A-C04F-C9F4A64FF99E}"/>
          </ac:spMkLst>
        </pc:spChg>
        <pc:spChg chg="del mod">
          <ac:chgData name="Pellinghelli Monica" userId="3b950787-b160-44ae-8a0f-59ad868be486" providerId="ADAL" clId="{A721F899-F78C-49D5-9622-CE272DA1AAC1}" dt="2023-01-23T08:12:18.738" v="4222" actId="478"/>
          <ac:spMkLst>
            <pc:docMk/>
            <pc:sldMk cId="2065071902" sldId="405"/>
            <ac:spMk id="10" creationId="{D0FF7610-4D86-CA11-FD35-DD9AB31BA5C2}"/>
          </ac:spMkLst>
        </pc:spChg>
        <pc:spChg chg="add mod">
          <ac:chgData name="Pellinghelli Monica" userId="3b950787-b160-44ae-8a0f-59ad868be486" providerId="ADAL" clId="{A721F899-F78C-49D5-9622-CE272DA1AAC1}" dt="2023-01-23T14:46:25.527" v="8010" actId="20577"/>
          <ac:spMkLst>
            <pc:docMk/>
            <pc:sldMk cId="2065071902" sldId="405"/>
            <ac:spMk id="13" creationId="{483A1154-0D4B-AD04-1321-D3A7C8EDD30A}"/>
          </ac:spMkLst>
        </pc:spChg>
        <pc:spChg chg="add mod">
          <ac:chgData name="Pellinghelli Monica" userId="3b950787-b160-44ae-8a0f-59ad868be486" providerId="ADAL" clId="{A721F899-F78C-49D5-9622-CE272DA1AAC1}" dt="2023-01-23T14:54:15.153" v="8812" actId="13926"/>
          <ac:spMkLst>
            <pc:docMk/>
            <pc:sldMk cId="2065071902" sldId="405"/>
            <ac:spMk id="17" creationId="{9AC293FB-BDD0-9199-8911-88685D4FEFEF}"/>
          </ac:spMkLst>
        </pc:spChg>
        <pc:graphicFrameChg chg="add mod">
          <ac:chgData name="Pellinghelli Monica" userId="3b950787-b160-44ae-8a0f-59ad868be486" providerId="ADAL" clId="{A721F899-F78C-49D5-9622-CE272DA1AAC1}" dt="2023-01-23T08:12:12.100" v="4220"/>
          <ac:graphicFrameMkLst>
            <pc:docMk/>
            <pc:sldMk cId="2065071902" sldId="405"/>
            <ac:graphicFrameMk id="11" creationId="{E607AF16-FAE9-93F2-B801-E83561A64C3D}"/>
          </ac:graphicFrameMkLst>
        </pc:graphicFrameChg>
        <pc:graphicFrameChg chg="add mod">
          <ac:chgData name="Pellinghelli Monica" userId="3b950787-b160-44ae-8a0f-59ad868be486" providerId="ADAL" clId="{A721F899-F78C-49D5-9622-CE272DA1AAC1}" dt="2023-01-23T08:12:12.100" v="4220"/>
          <ac:graphicFrameMkLst>
            <pc:docMk/>
            <pc:sldMk cId="2065071902" sldId="405"/>
            <ac:graphicFrameMk id="12" creationId="{04A376E3-FEA0-4EB7-8639-92A16DA7C573}"/>
          </ac:graphicFrameMkLst>
        </pc:graphicFrameChg>
        <pc:picChg chg="del mod">
          <ac:chgData name="Pellinghelli Monica" userId="3b950787-b160-44ae-8a0f-59ad868be486" providerId="ADAL" clId="{A721F899-F78C-49D5-9622-CE272DA1AAC1}" dt="2023-01-23T08:19:04.263" v="4528" actId="478"/>
          <ac:picMkLst>
            <pc:docMk/>
            <pc:sldMk cId="2065071902" sldId="405"/>
            <ac:picMk id="3" creationId="{652CEEAB-B7AE-B92B-9C45-D291F52CCC44}"/>
          </ac:picMkLst>
        </pc:picChg>
        <pc:picChg chg="del">
          <ac:chgData name="Pellinghelli Monica" userId="3b950787-b160-44ae-8a0f-59ad868be486" providerId="ADAL" clId="{A721F899-F78C-49D5-9622-CE272DA1AAC1}" dt="2023-01-23T08:09:58.421" v="4173" actId="478"/>
          <ac:picMkLst>
            <pc:docMk/>
            <pc:sldMk cId="2065071902" sldId="405"/>
            <ac:picMk id="8" creationId="{164F60CC-AA28-16C0-6613-2EBDE371A420}"/>
          </ac:picMkLst>
        </pc:picChg>
        <pc:picChg chg="del">
          <ac:chgData name="Pellinghelli Monica" userId="3b950787-b160-44ae-8a0f-59ad868be486" providerId="ADAL" clId="{A721F899-F78C-49D5-9622-CE272DA1AAC1}" dt="2023-01-23T08:21:14.611" v="4576" actId="478"/>
          <ac:picMkLst>
            <pc:docMk/>
            <pc:sldMk cId="2065071902" sldId="405"/>
            <ac:picMk id="14" creationId="{2EF8FC9F-4711-DBDD-DCA1-24D8EF6A14B8}"/>
          </ac:picMkLst>
        </pc:picChg>
        <pc:picChg chg="del mod">
          <ac:chgData name="Pellinghelli Monica" userId="3b950787-b160-44ae-8a0f-59ad868be486" providerId="ADAL" clId="{A721F899-F78C-49D5-9622-CE272DA1AAC1}" dt="2023-01-23T08:21:39.909" v="4593" actId="478"/>
          <ac:picMkLst>
            <pc:docMk/>
            <pc:sldMk cId="2065071902" sldId="405"/>
            <ac:picMk id="15" creationId="{35928A7B-3375-7A84-8E0B-1F5E57196E90}"/>
          </ac:picMkLst>
        </pc:picChg>
        <pc:picChg chg="del mod">
          <ac:chgData name="Pellinghelli Monica" userId="3b950787-b160-44ae-8a0f-59ad868be486" providerId="ADAL" clId="{A721F899-F78C-49D5-9622-CE272DA1AAC1}" dt="2023-01-23T09:37:03.191" v="4954" actId="478"/>
          <ac:picMkLst>
            <pc:docMk/>
            <pc:sldMk cId="2065071902" sldId="405"/>
            <ac:picMk id="16" creationId="{40C35B98-E77E-C10E-7AFB-8368B0A63B55}"/>
          </ac:picMkLst>
        </pc:picChg>
        <pc:picChg chg="del mod">
          <ac:chgData name="Pellinghelli Monica" userId="3b950787-b160-44ae-8a0f-59ad868be486" providerId="ADAL" clId="{A721F899-F78C-49D5-9622-CE272DA1AAC1}" dt="2023-01-23T14:45:00.116" v="7902" actId="478"/>
          <ac:picMkLst>
            <pc:docMk/>
            <pc:sldMk cId="2065071902" sldId="405"/>
            <ac:picMk id="18" creationId="{BFE11C51-8DD6-F852-7D09-7A17914F8743}"/>
          </ac:picMkLst>
        </pc:picChg>
        <pc:picChg chg="del mod">
          <ac:chgData name="Pellinghelli Monica" userId="3b950787-b160-44ae-8a0f-59ad868be486" providerId="ADAL" clId="{A721F899-F78C-49D5-9622-CE272DA1AAC1}" dt="2023-01-23T14:45:09.166" v="7930" actId="478"/>
          <ac:picMkLst>
            <pc:docMk/>
            <pc:sldMk cId="2065071902" sldId="405"/>
            <ac:picMk id="19" creationId="{5DC7F8D7-5E1A-752F-3B10-EA6534DD5066}"/>
          </ac:picMkLst>
        </pc:picChg>
        <pc:picChg chg="mod">
          <ac:chgData name="Pellinghelli Monica" userId="3b950787-b160-44ae-8a0f-59ad868be486" providerId="ADAL" clId="{A721F899-F78C-49D5-9622-CE272DA1AAC1}" dt="2023-01-23T14:45:36.048" v="7984" actId="1036"/>
          <ac:picMkLst>
            <pc:docMk/>
            <pc:sldMk cId="2065071902" sldId="405"/>
            <ac:picMk id="20" creationId="{E115B8A3-1E42-26E0-F968-4F856CBE0B9F}"/>
          </ac:picMkLst>
        </pc:picChg>
      </pc:sldChg>
      <pc:sldChg chg="addSp delSp modSp add del mod modNotesTx">
        <pc:chgData name="Pellinghelli Monica" userId="3b950787-b160-44ae-8a0f-59ad868be486" providerId="ADAL" clId="{A721F899-F78C-49D5-9622-CE272DA1AAC1}" dt="2023-01-23T16:21:57.852" v="11390" actId="20577"/>
        <pc:sldMkLst>
          <pc:docMk/>
          <pc:sldMk cId="4267483886" sldId="406"/>
        </pc:sldMkLst>
        <pc:spChg chg="mod">
          <ac:chgData name="Pellinghelli Monica" userId="3b950787-b160-44ae-8a0f-59ad868be486" providerId="ADAL" clId="{A721F899-F78C-49D5-9622-CE272DA1AAC1}" dt="2023-01-23T11:42:09.229" v="5281" actId="20577"/>
          <ac:spMkLst>
            <pc:docMk/>
            <pc:sldMk cId="4267483886" sldId="406"/>
            <ac:spMk id="2" creationId="{2E172590-F083-9240-8D2A-27E74BE89AC7}"/>
          </ac:spMkLst>
        </pc:spChg>
        <pc:spChg chg="mod">
          <ac:chgData name="Pellinghelli Monica" userId="3b950787-b160-44ae-8a0f-59ad868be486" providerId="ADAL" clId="{A721F899-F78C-49D5-9622-CE272DA1AAC1}" dt="2023-01-23T11:42:21.504" v="5304" actId="20577"/>
          <ac:spMkLst>
            <pc:docMk/>
            <pc:sldMk cId="4267483886" sldId="406"/>
            <ac:spMk id="7" creationId="{033A6441-4BE7-260A-BAF1-E7749DCA6108}"/>
          </ac:spMkLst>
        </pc:spChg>
        <pc:spChg chg="del">
          <ac:chgData name="Pellinghelli Monica" userId="3b950787-b160-44ae-8a0f-59ad868be486" providerId="ADAL" clId="{A721F899-F78C-49D5-9622-CE272DA1AAC1}" dt="2023-01-23T15:02:05.512" v="8902" actId="478"/>
          <ac:spMkLst>
            <pc:docMk/>
            <pc:sldMk cId="4267483886" sldId="406"/>
            <ac:spMk id="8" creationId="{19629574-485B-429D-0AEE-9F81BFBE6031}"/>
          </ac:spMkLst>
        </pc:spChg>
        <pc:spChg chg="add mod">
          <ac:chgData name="Pellinghelli Monica" userId="3b950787-b160-44ae-8a0f-59ad868be486" providerId="ADAL" clId="{A721F899-F78C-49D5-9622-CE272DA1AAC1}" dt="2023-01-23T15:02:06.468" v="8903"/>
          <ac:spMkLst>
            <pc:docMk/>
            <pc:sldMk cId="4267483886" sldId="406"/>
            <ac:spMk id="10" creationId="{143D96D0-8B55-E72E-BECD-9BC6CE11CF9F}"/>
          </ac:spMkLst>
        </pc:spChg>
        <pc:spChg chg="add mod">
          <ac:chgData name="Pellinghelli Monica" userId="3b950787-b160-44ae-8a0f-59ad868be486" providerId="ADAL" clId="{A721F899-F78C-49D5-9622-CE272DA1AAC1}" dt="2023-01-23T16:21:57.852" v="11390" actId="20577"/>
          <ac:spMkLst>
            <pc:docMk/>
            <pc:sldMk cId="4267483886" sldId="406"/>
            <ac:spMk id="11" creationId="{A828C2A0-DC91-0EF6-AE92-F2CF78C8C7C4}"/>
          </ac:spMkLst>
        </pc:spChg>
        <pc:picChg chg="del">
          <ac:chgData name="Pellinghelli Monica" userId="3b950787-b160-44ae-8a0f-59ad868be486" providerId="ADAL" clId="{A721F899-F78C-49D5-9622-CE272DA1AAC1}" dt="2023-01-23T11:42:26.853" v="5305" actId="478"/>
          <ac:picMkLst>
            <pc:docMk/>
            <pc:sldMk cId="4267483886" sldId="406"/>
            <ac:picMk id="3" creationId="{2BBDAF5D-0229-4DAC-381A-7ADAFD83A9F7}"/>
          </ac:picMkLst>
        </pc:picChg>
        <pc:picChg chg="del mod">
          <ac:chgData name="Pellinghelli Monica" userId="3b950787-b160-44ae-8a0f-59ad868be486" providerId="ADAL" clId="{A721F899-F78C-49D5-9622-CE272DA1AAC1}" dt="2023-01-23T15:01:13.182" v="8848" actId="478"/>
          <ac:picMkLst>
            <pc:docMk/>
            <pc:sldMk cId="4267483886" sldId="406"/>
            <ac:picMk id="6" creationId="{FB4CF2C0-BD7A-A7B5-20B7-68E56D3E956E}"/>
          </ac:picMkLst>
        </pc:picChg>
        <pc:picChg chg="mod">
          <ac:chgData name="Pellinghelli Monica" userId="3b950787-b160-44ae-8a0f-59ad868be486" providerId="ADAL" clId="{A721F899-F78C-49D5-9622-CE272DA1AAC1}" dt="2023-01-23T15:01:47.432" v="8901" actId="1035"/>
          <ac:picMkLst>
            <pc:docMk/>
            <pc:sldMk cId="4267483886" sldId="406"/>
            <ac:picMk id="9" creationId="{250EC4CC-8DCD-88AD-AFDB-BDBE2DF10288}"/>
          </ac:picMkLst>
        </pc:picChg>
      </pc:sldChg>
      <pc:sldChg chg="addSp delSp modSp add mod">
        <pc:chgData name="Pellinghelli Monica" userId="3b950787-b160-44ae-8a0f-59ad868be486" providerId="ADAL" clId="{A721F899-F78C-49D5-9622-CE272DA1AAC1}" dt="2023-01-23T15:16:20.523" v="9747" actId="6549"/>
        <pc:sldMkLst>
          <pc:docMk/>
          <pc:sldMk cId="595336960" sldId="407"/>
        </pc:sldMkLst>
        <pc:spChg chg="mod">
          <ac:chgData name="Pellinghelli Monica" userId="3b950787-b160-44ae-8a0f-59ad868be486" providerId="ADAL" clId="{A721F899-F78C-49D5-9622-CE272DA1AAC1}" dt="2023-01-23T11:55:21.424" v="5535" actId="20577"/>
          <ac:spMkLst>
            <pc:docMk/>
            <pc:sldMk cId="595336960" sldId="407"/>
            <ac:spMk id="2" creationId="{2E172590-F083-9240-8D2A-27E74BE89AC7}"/>
          </ac:spMkLst>
        </pc:spChg>
        <pc:spChg chg="add mod">
          <ac:chgData name="Pellinghelli Monica" userId="3b950787-b160-44ae-8a0f-59ad868be486" providerId="ADAL" clId="{A721F899-F78C-49D5-9622-CE272DA1AAC1}" dt="2023-01-23T15:16:20.523" v="9747" actId="6549"/>
          <ac:spMkLst>
            <pc:docMk/>
            <pc:sldMk cId="595336960" sldId="407"/>
            <ac:spMk id="6" creationId="{9EBAFAD1-3D63-22E2-A8AA-50B44B902D7E}"/>
          </ac:spMkLst>
        </pc:spChg>
        <pc:spChg chg="mod">
          <ac:chgData name="Pellinghelli Monica" userId="3b950787-b160-44ae-8a0f-59ad868be486" providerId="ADAL" clId="{A721F899-F78C-49D5-9622-CE272DA1AAC1}" dt="2023-01-23T11:56:03.130" v="5600" actId="14100"/>
          <ac:spMkLst>
            <pc:docMk/>
            <pc:sldMk cId="595336960" sldId="407"/>
            <ac:spMk id="13" creationId="{483A1154-0D4B-AD04-1321-D3A7C8EDD30A}"/>
          </ac:spMkLst>
        </pc:spChg>
        <pc:spChg chg="del mod">
          <ac:chgData name="Pellinghelli Monica" userId="3b950787-b160-44ae-8a0f-59ad868be486" providerId="ADAL" clId="{A721F899-F78C-49D5-9622-CE272DA1AAC1}" dt="2023-01-23T11:57:01.170" v="5602" actId="478"/>
          <ac:spMkLst>
            <pc:docMk/>
            <pc:sldMk cId="595336960" sldId="407"/>
            <ac:spMk id="17" creationId="{9AC293FB-BDD0-9199-8911-88685D4FEFEF}"/>
          </ac:spMkLst>
        </pc:spChg>
        <pc:picChg chg="mod">
          <ac:chgData name="Pellinghelli Monica" userId="3b950787-b160-44ae-8a0f-59ad868be486" providerId="ADAL" clId="{A721F899-F78C-49D5-9622-CE272DA1AAC1}" dt="2023-01-23T11:54:47.770" v="5429" actId="1036"/>
          <ac:picMkLst>
            <pc:docMk/>
            <pc:sldMk cId="595336960" sldId="407"/>
            <ac:picMk id="3" creationId="{02CAACC8-93B6-488C-22AE-327FF336E858}"/>
          </ac:picMkLst>
        </pc:picChg>
        <pc:picChg chg="del">
          <ac:chgData name="Pellinghelli Monica" userId="3b950787-b160-44ae-8a0f-59ad868be486" providerId="ADAL" clId="{A721F899-F78C-49D5-9622-CE272DA1AAC1}" dt="2023-01-23T11:54:32.555" v="5372" actId="478"/>
          <ac:picMkLst>
            <pc:docMk/>
            <pc:sldMk cId="595336960" sldId="407"/>
            <ac:picMk id="18" creationId="{BFE11C51-8DD6-F852-7D09-7A17914F8743}"/>
          </ac:picMkLst>
        </pc:picChg>
      </pc:sldChg>
      <pc:sldChg chg="delSp modSp add mod">
        <pc:chgData name="Pellinghelli Monica" userId="3b950787-b160-44ae-8a0f-59ad868be486" providerId="ADAL" clId="{A721F899-F78C-49D5-9622-CE272DA1AAC1}" dt="2023-01-23T16:32:31.779" v="11764" actId="20577"/>
        <pc:sldMkLst>
          <pc:docMk/>
          <pc:sldMk cId="45351325" sldId="408"/>
        </pc:sldMkLst>
        <pc:spChg chg="mod">
          <ac:chgData name="Pellinghelli Monica" userId="3b950787-b160-44ae-8a0f-59ad868be486" providerId="ADAL" clId="{A721F899-F78C-49D5-9622-CE272DA1AAC1}" dt="2023-01-23T16:29:19.075" v="11626" actId="20577"/>
          <ac:spMkLst>
            <pc:docMk/>
            <pc:sldMk cId="45351325" sldId="408"/>
            <ac:spMk id="2" creationId="{2E172590-F083-9240-8D2A-27E74BE89AC7}"/>
          </ac:spMkLst>
        </pc:spChg>
        <pc:spChg chg="mod">
          <ac:chgData name="Pellinghelli Monica" userId="3b950787-b160-44ae-8a0f-59ad868be486" providerId="ADAL" clId="{A721F899-F78C-49D5-9622-CE272DA1AAC1}" dt="2023-01-23T16:32:31.779" v="11764" actId="20577"/>
          <ac:spMkLst>
            <pc:docMk/>
            <pc:sldMk cId="45351325" sldId="408"/>
            <ac:spMk id="6" creationId="{9EBAFAD1-3D63-22E2-A8AA-50B44B902D7E}"/>
          </ac:spMkLst>
        </pc:spChg>
        <pc:spChg chg="mod">
          <ac:chgData name="Pellinghelli Monica" userId="3b950787-b160-44ae-8a0f-59ad868be486" providerId="ADAL" clId="{A721F899-F78C-49D5-9622-CE272DA1AAC1}" dt="2023-01-23T16:30:12.023" v="11681" actId="6549"/>
          <ac:spMkLst>
            <pc:docMk/>
            <pc:sldMk cId="45351325" sldId="408"/>
            <ac:spMk id="13" creationId="{483A1154-0D4B-AD04-1321-D3A7C8EDD30A}"/>
          </ac:spMkLst>
        </pc:spChg>
        <pc:picChg chg="del">
          <ac:chgData name="Pellinghelli Monica" userId="3b950787-b160-44ae-8a0f-59ad868be486" providerId="ADAL" clId="{A721F899-F78C-49D5-9622-CE272DA1AAC1}" dt="2023-01-23T15:56:51.008" v="9749" actId="478"/>
          <ac:picMkLst>
            <pc:docMk/>
            <pc:sldMk cId="45351325" sldId="408"/>
            <ac:picMk id="3" creationId="{02CAACC8-93B6-488C-22AE-327FF336E858}"/>
          </ac:picMkLst>
        </pc:picChg>
        <pc:picChg chg="del">
          <ac:chgData name="Pellinghelli Monica" userId="3b950787-b160-44ae-8a0f-59ad868be486" providerId="ADAL" clId="{A721F899-F78C-49D5-9622-CE272DA1AAC1}" dt="2023-01-23T15:57:02.129" v="9750" actId="478"/>
          <ac:picMkLst>
            <pc:docMk/>
            <pc:sldMk cId="45351325" sldId="408"/>
            <ac:picMk id="8" creationId="{7BB2D201-A15A-B3BB-E184-31B38F343DDE}"/>
          </ac:picMkLst>
        </pc:picChg>
        <pc:picChg chg="del mod">
          <ac:chgData name="Pellinghelli Monica" userId="3b950787-b160-44ae-8a0f-59ad868be486" providerId="ADAL" clId="{A721F899-F78C-49D5-9622-CE272DA1AAC1}" dt="2023-01-23T16:30:19.333" v="11682" actId="478"/>
          <ac:picMkLst>
            <pc:docMk/>
            <pc:sldMk cId="45351325" sldId="408"/>
            <ac:picMk id="9" creationId="{D88718FB-2353-4FBB-4601-DFC6F6384CC1}"/>
          </ac:picMkLst>
        </pc:picChg>
        <pc:picChg chg="mod">
          <ac:chgData name="Pellinghelli Monica" userId="3b950787-b160-44ae-8a0f-59ad868be486" providerId="ADAL" clId="{A721F899-F78C-49D5-9622-CE272DA1AAC1}" dt="2023-01-23T16:31:35.226" v="11756" actId="1036"/>
          <ac:picMkLst>
            <pc:docMk/>
            <pc:sldMk cId="45351325" sldId="408"/>
            <ac:picMk id="10" creationId="{45CF4C36-0E81-2CB5-FC99-4100C0C0A903}"/>
          </ac:picMkLst>
        </pc:picChg>
      </pc:sldChg>
      <pc:sldMasterChg chg="modSldLayout">
        <pc:chgData name="Pellinghelli Monica" userId="3b950787-b160-44ae-8a0f-59ad868be486" providerId="ADAL" clId="{A721F899-F78C-49D5-9622-CE272DA1AAC1}" dt="2023-01-23T14:03:41.874" v="6701" actId="6549"/>
        <pc:sldMasterMkLst>
          <pc:docMk/>
          <pc:sldMasterMk cId="663752843" sldId="2147483661"/>
        </pc:sldMasterMkLst>
        <pc:sldLayoutChg chg="modSp mod">
          <pc:chgData name="Pellinghelli Monica" userId="3b950787-b160-44ae-8a0f-59ad868be486" providerId="ADAL" clId="{A721F899-F78C-49D5-9622-CE272DA1AAC1}" dt="2023-01-23T14:03:41.874" v="6701" actId="6549"/>
          <pc:sldLayoutMkLst>
            <pc:docMk/>
            <pc:sldMasterMk cId="663752843" sldId="2147483661"/>
            <pc:sldLayoutMk cId="2162931746" sldId="2147483665"/>
          </pc:sldLayoutMkLst>
          <pc:spChg chg="mod">
            <ac:chgData name="Pellinghelli Monica" userId="3b950787-b160-44ae-8a0f-59ad868be486" providerId="ADAL" clId="{A721F899-F78C-49D5-9622-CE272DA1AAC1}" dt="2023-01-23T14:03:41.874" v="6701" actId="6549"/>
            <ac:spMkLst>
              <pc:docMk/>
              <pc:sldMasterMk cId="663752843" sldId="2147483661"/>
              <pc:sldLayoutMk cId="2162931746" sldId="2147483665"/>
              <ac:spMk id="7" creationId="{A3B3E2A3-45E0-9F4B-AABA-3465515A8811}"/>
            </ac:spMkLst>
          </pc:spChg>
        </pc:sldLayoutChg>
      </pc:sldMasterChg>
      <pc:sldMasterChg chg="modSldLayout">
        <pc:chgData name="Pellinghelli Monica" userId="3b950787-b160-44ae-8a0f-59ad868be486" providerId="ADAL" clId="{A721F899-F78C-49D5-9622-CE272DA1AAC1}" dt="2023-01-23T14:03:30.059" v="6686" actId="20577"/>
        <pc:sldMasterMkLst>
          <pc:docMk/>
          <pc:sldMasterMk cId="327571690" sldId="2147483675"/>
        </pc:sldMasterMkLst>
        <pc:sldLayoutChg chg="modSp mod">
          <pc:chgData name="Pellinghelli Monica" userId="3b950787-b160-44ae-8a0f-59ad868be486" providerId="ADAL" clId="{A721F899-F78C-49D5-9622-CE272DA1AAC1}" dt="2023-01-23T14:03:30.059" v="6686" actId="20577"/>
          <pc:sldLayoutMkLst>
            <pc:docMk/>
            <pc:sldMasterMk cId="327571690" sldId="2147483675"/>
            <pc:sldLayoutMk cId="3208894783" sldId="2147483679"/>
          </pc:sldLayoutMkLst>
          <pc:spChg chg="mod">
            <ac:chgData name="Pellinghelli Monica" userId="3b950787-b160-44ae-8a0f-59ad868be486" providerId="ADAL" clId="{A721F899-F78C-49D5-9622-CE272DA1AAC1}" dt="2023-01-23T14:03:30.059" v="6686" actId="20577"/>
            <ac:spMkLst>
              <pc:docMk/>
              <pc:sldMasterMk cId="327571690" sldId="2147483675"/>
              <pc:sldLayoutMk cId="3208894783" sldId="2147483679"/>
              <ac:spMk id="7" creationId="{A3B3E2A3-45E0-9F4B-AABA-3465515A8811}"/>
            </ac:spMkLst>
          </pc:spChg>
        </pc:sldLayoutChg>
      </pc:sldMasterChg>
    </pc:docChg>
  </pc:docChgLst>
  <pc:docChgLst>
    <pc:chgData name="Pellinghelli Monica" userId="3b950787-b160-44ae-8a0f-59ad868be486" providerId="ADAL" clId="{0044A7E7-D405-4251-9142-076AA7D2BBFD}"/>
    <pc:docChg chg="undo custSel delSld modSld">
      <pc:chgData name="Pellinghelli Monica" userId="3b950787-b160-44ae-8a0f-59ad868be486" providerId="ADAL" clId="{0044A7E7-D405-4251-9142-076AA7D2BBFD}" dt="2022-08-23T15:30:12.900" v="2902" actId="6549"/>
      <pc:docMkLst>
        <pc:docMk/>
      </pc:docMkLst>
      <pc:sldChg chg="del">
        <pc:chgData name="Pellinghelli Monica" userId="3b950787-b160-44ae-8a0f-59ad868be486" providerId="ADAL" clId="{0044A7E7-D405-4251-9142-076AA7D2BBFD}" dt="2022-08-22T12:44:36.489" v="0" actId="47"/>
        <pc:sldMkLst>
          <pc:docMk/>
          <pc:sldMk cId="1114938745" sldId="264"/>
        </pc:sldMkLst>
      </pc:sldChg>
      <pc:sldChg chg="modSp mod">
        <pc:chgData name="Pellinghelli Monica" userId="3b950787-b160-44ae-8a0f-59ad868be486" providerId="ADAL" clId="{0044A7E7-D405-4251-9142-076AA7D2BBFD}" dt="2022-08-23T09:57:47.291" v="2599" actId="20577"/>
        <pc:sldMkLst>
          <pc:docMk/>
          <pc:sldMk cId="1889295985" sldId="267"/>
        </pc:sldMkLst>
        <pc:spChg chg="mod">
          <ac:chgData name="Pellinghelli Monica" userId="3b950787-b160-44ae-8a0f-59ad868be486" providerId="ADAL" clId="{0044A7E7-D405-4251-9142-076AA7D2BBFD}" dt="2022-08-23T09:57:47.291" v="2599" actId="20577"/>
          <ac:spMkLst>
            <pc:docMk/>
            <pc:sldMk cId="1889295985" sldId="267"/>
            <ac:spMk id="2" creationId="{FB89AAC7-D289-AC43-89D3-9C929042E88B}"/>
          </ac:spMkLst>
        </pc:spChg>
        <pc:spChg chg="mod">
          <ac:chgData name="Pellinghelli Monica" userId="3b950787-b160-44ae-8a0f-59ad868be486" providerId="ADAL" clId="{0044A7E7-D405-4251-9142-076AA7D2BBFD}" dt="2022-08-22T12:45:31.941" v="56" actId="20577"/>
          <ac:spMkLst>
            <pc:docMk/>
            <pc:sldMk cId="1889295985" sldId="267"/>
            <ac:spMk id="4" creationId="{2B4154C1-7E56-2148-A428-AA8C15166ED4}"/>
          </ac:spMkLst>
        </pc:spChg>
        <pc:spChg chg="mod">
          <ac:chgData name="Pellinghelli Monica" userId="3b950787-b160-44ae-8a0f-59ad868be486" providerId="ADAL" clId="{0044A7E7-D405-4251-9142-076AA7D2BBFD}" dt="2022-08-22T12:45:49.873" v="69" actId="20577"/>
          <ac:spMkLst>
            <pc:docMk/>
            <pc:sldMk cId="1889295985" sldId="267"/>
            <ac:spMk id="5" creationId="{E92D7349-27D6-534D-960D-12C4FDF9010B}"/>
          </ac:spMkLst>
        </pc:spChg>
      </pc:sldChg>
      <pc:sldChg chg="del">
        <pc:chgData name="Pellinghelli Monica" userId="3b950787-b160-44ae-8a0f-59ad868be486" providerId="ADAL" clId="{0044A7E7-D405-4251-9142-076AA7D2BBFD}" dt="2022-08-22T12:44:48.815" v="10" actId="47"/>
        <pc:sldMkLst>
          <pc:docMk/>
          <pc:sldMk cId="1184328479" sldId="269"/>
        </pc:sldMkLst>
      </pc:sldChg>
      <pc:sldChg chg="addSp delSp modSp mod">
        <pc:chgData name="Pellinghelli Monica" userId="3b950787-b160-44ae-8a0f-59ad868be486" providerId="ADAL" clId="{0044A7E7-D405-4251-9142-076AA7D2BBFD}" dt="2022-08-23T15:30:12.900" v="2902" actId="6549"/>
        <pc:sldMkLst>
          <pc:docMk/>
          <pc:sldMk cId="1555852483" sldId="275"/>
        </pc:sldMkLst>
        <pc:spChg chg="mod">
          <ac:chgData name="Pellinghelli Monica" userId="3b950787-b160-44ae-8a0f-59ad868be486" providerId="ADAL" clId="{0044A7E7-D405-4251-9142-076AA7D2BBFD}" dt="2022-08-23T10:54:58.748" v="2791" actId="13926"/>
          <ac:spMkLst>
            <pc:docMk/>
            <pc:sldMk cId="1555852483" sldId="275"/>
            <ac:spMk id="2" creationId="{2E172590-F083-9240-8D2A-27E74BE89AC7}"/>
          </ac:spMkLst>
        </pc:spChg>
        <pc:spChg chg="mod">
          <ac:chgData name="Pellinghelli Monica" userId="3b950787-b160-44ae-8a0f-59ad868be486" providerId="ADAL" clId="{0044A7E7-D405-4251-9142-076AA7D2BBFD}" dt="2022-08-23T07:07:01.584" v="152" actId="1076"/>
          <ac:spMkLst>
            <pc:docMk/>
            <pc:sldMk cId="1555852483" sldId="275"/>
            <ac:spMk id="7" creationId="{00000000-0000-0000-0000-000000000000}"/>
          </ac:spMkLst>
        </pc:spChg>
        <pc:spChg chg="add del mod">
          <ac:chgData name="Pellinghelli Monica" userId="3b950787-b160-44ae-8a0f-59ad868be486" providerId="ADAL" clId="{0044A7E7-D405-4251-9142-076AA7D2BBFD}" dt="2022-08-22T12:46:22.591" v="74" actId="478"/>
          <ac:spMkLst>
            <pc:docMk/>
            <pc:sldMk cId="1555852483" sldId="275"/>
            <ac:spMk id="9" creationId="{13CA1B2B-FF63-BFF2-271D-A45BA83DDF56}"/>
          </ac:spMkLst>
        </pc:spChg>
        <pc:spChg chg="add mod">
          <ac:chgData name="Pellinghelli Monica" userId="3b950787-b160-44ae-8a0f-59ad868be486" providerId="ADAL" clId="{0044A7E7-D405-4251-9142-076AA7D2BBFD}" dt="2022-08-23T08:20:11.276" v="532" actId="20577"/>
          <ac:spMkLst>
            <pc:docMk/>
            <pc:sldMk cId="1555852483" sldId="275"/>
            <ac:spMk id="19" creationId="{41B9B968-CA6C-0127-9316-ADCC763F3A9F}"/>
          </ac:spMkLst>
        </pc:spChg>
        <pc:spChg chg="add mod">
          <ac:chgData name="Pellinghelli Monica" userId="3b950787-b160-44ae-8a0f-59ad868be486" providerId="ADAL" clId="{0044A7E7-D405-4251-9142-076AA7D2BBFD}" dt="2022-08-23T15:30:12.900" v="2902" actId="6549"/>
          <ac:spMkLst>
            <pc:docMk/>
            <pc:sldMk cId="1555852483" sldId="275"/>
            <ac:spMk id="20" creationId="{A6BE1DC1-9775-A29F-B446-FA06E33B32E7}"/>
          </ac:spMkLst>
        </pc:spChg>
        <pc:spChg chg="del mod">
          <ac:chgData name="Pellinghelli Monica" userId="3b950787-b160-44ae-8a0f-59ad868be486" providerId="ADAL" clId="{0044A7E7-D405-4251-9142-076AA7D2BBFD}" dt="2022-08-22T12:46:07.421" v="71" actId="478"/>
          <ac:spMkLst>
            <pc:docMk/>
            <pc:sldMk cId="1555852483" sldId="275"/>
            <ac:spMk id="44" creationId="{3F898EB6-C8E6-0DDC-1122-EE7B533F086D}"/>
          </ac:spMkLst>
        </pc:spChg>
        <pc:spChg chg="del mod">
          <ac:chgData name="Pellinghelli Monica" userId="3b950787-b160-44ae-8a0f-59ad868be486" providerId="ADAL" clId="{0044A7E7-D405-4251-9142-076AA7D2BBFD}" dt="2022-08-22T12:46:17.253" v="73" actId="478"/>
          <ac:spMkLst>
            <pc:docMk/>
            <pc:sldMk cId="1555852483" sldId="275"/>
            <ac:spMk id="46" creationId="{3F898EB6-C8E6-0DDC-1122-EE7B533F086D}"/>
          </ac:spMkLst>
        </pc:spChg>
        <pc:graphicFrameChg chg="add mod">
          <ac:chgData name="Pellinghelli Monica" userId="3b950787-b160-44ae-8a0f-59ad868be486" providerId="ADAL" clId="{0044A7E7-D405-4251-9142-076AA7D2BBFD}" dt="2022-08-23T08:19:46.516" v="495" actId="1035"/>
          <ac:graphicFrameMkLst>
            <pc:docMk/>
            <pc:sldMk cId="1555852483" sldId="275"/>
            <ac:graphicFrameMk id="18" creationId="{C38E6345-8032-4D6D-B1B9-E52901E2EA7A}"/>
          </ac:graphicFrameMkLst>
        </pc:graphicFrameChg>
        <pc:picChg chg="del">
          <ac:chgData name="Pellinghelli Monica" userId="3b950787-b160-44ae-8a0f-59ad868be486" providerId="ADAL" clId="{0044A7E7-D405-4251-9142-076AA7D2BBFD}" dt="2022-08-23T08:08:50.873" v="167" actId="478"/>
          <ac:picMkLst>
            <pc:docMk/>
            <pc:sldMk cId="1555852483" sldId="275"/>
            <ac:picMk id="3" creationId="{00000000-0000-0000-0000-000000000000}"/>
          </ac:picMkLst>
        </pc:picChg>
        <pc:picChg chg="add del">
          <ac:chgData name="Pellinghelli Monica" userId="3b950787-b160-44ae-8a0f-59ad868be486" providerId="ADAL" clId="{0044A7E7-D405-4251-9142-076AA7D2BBFD}" dt="2022-08-22T14:22:14.319" v="132" actId="478"/>
          <ac:picMkLst>
            <pc:docMk/>
            <pc:sldMk cId="1555852483" sldId="275"/>
            <ac:picMk id="6" creationId="{00000000-0000-0000-0000-000000000000}"/>
          </ac:picMkLst>
        </pc:picChg>
        <pc:picChg chg="del">
          <ac:chgData name="Pellinghelli Monica" userId="3b950787-b160-44ae-8a0f-59ad868be486" providerId="ADAL" clId="{0044A7E7-D405-4251-9142-076AA7D2BBFD}" dt="2022-08-23T07:00:24.523" v="143" actId="478"/>
          <ac:picMkLst>
            <pc:docMk/>
            <pc:sldMk cId="1555852483" sldId="275"/>
            <ac:picMk id="6" creationId="{861ECB7A-40E0-F3BC-514C-72585A49F73B}"/>
          </ac:picMkLst>
        </pc:picChg>
        <pc:picChg chg="del mod">
          <ac:chgData name="Pellinghelli Monica" userId="3b950787-b160-44ae-8a0f-59ad868be486" providerId="ADAL" clId="{0044A7E7-D405-4251-9142-076AA7D2BBFD}" dt="2022-08-23T07:04:00.869" v="145" actId="478"/>
          <ac:picMkLst>
            <pc:docMk/>
            <pc:sldMk cId="1555852483" sldId="275"/>
            <ac:picMk id="8" creationId="{DA5247EF-F7D9-893A-43C7-972F50BC9AF6}"/>
          </ac:picMkLst>
        </pc:picChg>
        <pc:picChg chg="del mod">
          <ac:chgData name="Pellinghelli Monica" userId="3b950787-b160-44ae-8a0f-59ad868be486" providerId="ADAL" clId="{0044A7E7-D405-4251-9142-076AA7D2BBFD}" dt="2022-08-23T07:05:44.822" v="148" actId="478"/>
          <ac:picMkLst>
            <pc:docMk/>
            <pc:sldMk cId="1555852483" sldId="275"/>
            <ac:picMk id="9" creationId="{A99CB201-8FF2-6CF4-CE8B-A0CCD6CE4B16}"/>
          </ac:picMkLst>
        </pc:picChg>
        <pc:picChg chg="del">
          <ac:chgData name="Pellinghelli Monica" userId="3b950787-b160-44ae-8a0f-59ad868be486" providerId="ADAL" clId="{0044A7E7-D405-4251-9142-076AA7D2BBFD}" dt="2022-08-22T14:20:18.136" v="124"/>
          <ac:picMkLst>
            <pc:docMk/>
            <pc:sldMk cId="1555852483" sldId="275"/>
            <ac:picMk id="10" creationId="{08057945-CB59-26BB-8400-5816C08AB9E3}"/>
          </ac:picMkLst>
        </pc:picChg>
        <pc:picChg chg="mod">
          <ac:chgData name="Pellinghelli Monica" userId="3b950787-b160-44ae-8a0f-59ad868be486" providerId="ADAL" clId="{0044A7E7-D405-4251-9142-076AA7D2BBFD}" dt="2022-08-23T07:06:41.134" v="149" actId="1076"/>
          <ac:picMkLst>
            <pc:docMk/>
            <pc:sldMk cId="1555852483" sldId="275"/>
            <ac:picMk id="10" creationId="{3E4EC424-F9B6-C46E-94EA-D4A440854147}"/>
          </ac:picMkLst>
        </pc:picChg>
        <pc:picChg chg="del">
          <ac:chgData name="Pellinghelli Monica" userId="3b950787-b160-44ae-8a0f-59ad868be486" providerId="ADAL" clId="{0044A7E7-D405-4251-9142-076AA7D2BBFD}" dt="2022-08-23T08:10:24.486" v="168" actId="478"/>
          <ac:picMkLst>
            <pc:docMk/>
            <pc:sldMk cId="1555852483" sldId="275"/>
            <ac:picMk id="11" creationId="{A098AFDE-6D55-9C44-052F-61F95BB5DFD2}"/>
          </ac:picMkLst>
        </pc:picChg>
        <pc:picChg chg="del">
          <ac:chgData name="Pellinghelli Monica" userId="3b950787-b160-44ae-8a0f-59ad868be486" providerId="ADAL" clId="{0044A7E7-D405-4251-9142-076AA7D2BBFD}" dt="2022-08-22T14:22:29.788" v="133" actId="478"/>
          <ac:picMkLst>
            <pc:docMk/>
            <pc:sldMk cId="1555852483" sldId="275"/>
            <ac:picMk id="11" creationId="{AC78B178-DE6B-E980-573C-921BB49AD084}"/>
          </ac:picMkLst>
        </pc:picChg>
        <pc:picChg chg="del mod">
          <ac:chgData name="Pellinghelli Monica" userId="3b950787-b160-44ae-8a0f-59ad868be486" providerId="ADAL" clId="{0044A7E7-D405-4251-9142-076AA7D2BBFD}" dt="2022-08-22T14:23:27.651" v="139" actId="478"/>
          <ac:picMkLst>
            <pc:docMk/>
            <pc:sldMk cId="1555852483" sldId="275"/>
            <ac:picMk id="12" creationId="{227A8F99-19FE-2CA2-B28E-5886930ECA77}"/>
          </ac:picMkLst>
        </pc:picChg>
        <pc:picChg chg="del mod">
          <ac:chgData name="Pellinghelli Monica" userId="3b950787-b160-44ae-8a0f-59ad868be486" providerId="ADAL" clId="{0044A7E7-D405-4251-9142-076AA7D2BBFD}" dt="2022-08-23T08:15:05.500" v="241" actId="478"/>
          <ac:picMkLst>
            <pc:docMk/>
            <pc:sldMk cId="1555852483" sldId="275"/>
            <ac:picMk id="12" creationId="{FC30ACED-FE15-641E-F834-101B7278C15B}"/>
          </ac:picMkLst>
        </pc:picChg>
        <pc:picChg chg="del">
          <ac:chgData name="Pellinghelli Monica" userId="3b950787-b160-44ae-8a0f-59ad868be486" providerId="ADAL" clId="{0044A7E7-D405-4251-9142-076AA7D2BBFD}" dt="2022-08-23T08:16:44.153" v="242" actId="478"/>
          <ac:picMkLst>
            <pc:docMk/>
            <pc:sldMk cId="1555852483" sldId="275"/>
            <ac:picMk id="13" creationId="{A326D3FB-E17F-1E28-76FD-8C7CA5747988}"/>
          </ac:picMkLst>
        </pc:picChg>
        <pc:picChg chg="del">
          <ac:chgData name="Pellinghelli Monica" userId="3b950787-b160-44ae-8a0f-59ad868be486" providerId="ADAL" clId="{0044A7E7-D405-4251-9142-076AA7D2BBFD}" dt="2022-08-22T14:25:25.467" v="140" actId="478"/>
          <ac:picMkLst>
            <pc:docMk/>
            <pc:sldMk cId="1555852483" sldId="275"/>
            <ac:picMk id="13" creationId="{EC69F4A1-DFF2-C66D-2383-97FA1EE1E068}"/>
          </ac:picMkLst>
        </pc:picChg>
        <pc:picChg chg="del mod">
          <ac:chgData name="Pellinghelli Monica" userId="3b950787-b160-44ae-8a0f-59ad868be486" providerId="ADAL" clId="{0044A7E7-D405-4251-9142-076AA7D2BBFD}" dt="2022-08-23T06:59:01.140" v="142" actId="478"/>
          <ac:picMkLst>
            <pc:docMk/>
            <pc:sldMk cId="1555852483" sldId="275"/>
            <ac:picMk id="14" creationId="{6A18E85D-987E-4599-CE9A-EF1DB30A5DE6}"/>
          </ac:picMkLst>
        </pc:picChg>
        <pc:picChg chg="del">
          <ac:chgData name="Pellinghelli Monica" userId="3b950787-b160-44ae-8a0f-59ad868be486" providerId="ADAL" clId="{0044A7E7-D405-4251-9142-076AA7D2BBFD}" dt="2022-08-23T08:17:09.448" v="243" actId="478"/>
          <ac:picMkLst>
            <pc:docMk/>
            <pc:sldMk cId="1555852483" sldId="275"/>
            <ac:picMk id="15" creationId="{C463B254-9728-2AFF-697D-C5C5A4A22636}"/>
          </ac:picMkLst>
        </pc:picChg>
        <pc:picChg chg="del">
          <ac:chgData name="Pellinghelli Monica" userId="3b950787-b160-44ae-8a0f-59ad868be486" providerId="ADAL" clId="{0044A7E7-D405-4251-9142-076AA7D2BBFD}" dt="2022-08-23T08:17:54.290" v="244" actId="478"/>
          <ac:picMkLst>
            <pc:docMk/>
            <pc:sldMk cId="1555852483" sldId="275"/>
            <ac:picMk id="16" creationId="{E080453D-77B8-3A6D-A834-5F8894874DC5}"/>
          </ac:picMkLst>
        </pc:picChg>
        <pc:picChg chg="del mod">
          <ac:chgData name="Pellinghelli Monica" userId="3b950787-b160-44ae-8a0f-59ad868be486" providerId="ADAL" clId="{0044A7E7-D405-4251-9142-076AA7D2BBFD}" dt="2022-08-23T08:19:34.751" v="436" actId="478"/>
          <ac:picMkLst>
            <pc:docMk/>
            <pc:sldMk cId="1555852483" sldId="275"/>
            <ac:picMk id="17" creationId="{E539CAFE-74CF-D311-8D35-E3A1C52387C3}"/>
          </ac:picMkLst>
        </pc:picChg>
      </pc:sldChg>
      <pc:sldChg chg="del">
        <pc:chgData name="Pellinghelli Monica" userId="3b950787-b160-44ae-8a0f-59ad868be486" providerId="ADAL" clId="{0044A7E7-D405-4251-9142-076AA7D2BBFD}" dt="2022-08-22T12:44:47.374" v="9" actId="47"/>
        <pc:sldMkLst>
          <pc:docMk/>
          <pc:sldMk cId="2865001246" sldId="288"/>
        </pc:sldMkLst>
      </pc:sldChg>
      <pc:sldChg chg="del">
        <pc:chgData name="Pellinghelli Monica" userId="3b950787-b160-44ae-8a0f-59ad868be486" providerId="ADAL" clId="{0044A7E7-D405-4251-9142-076AA7D2BBFD}" dt="2022-08-22T12:44:38.232" v="1" actId="47"/>
        <pc:sldMkLst>
          <pc:docMk/>
          <pc:sldMk cId="2443473282" sldId="299"/>
        </pc:sldMkLst>
      </pc:sldChg>
      <pc:sldChg chg="del">
        <pc:chgData name="Pellinghelli Monica" userId="3b950787-b160-44ae-8a0f-59ad868be486" providerId="ADAL" clId="{0044A7E7-D405-4251-9142-076AA7D2BBFD}" dt="2022-08-22T12:44:41.912" v="4" actId="47"/>
        <pc:sldMkLst>
          <pc:docMk/>
          <pc:sldMk cId="3924019307" sldId="300"/>
        </pc:sldMkLst>
      </pc:sldChg>
      <pc:sldChg chg="modSp mod">
        <pc:chgData name="Pellinghelli Monica" userId="3b950787-b160-44ae-8a0f-59ad868be486" providerId="ADAL" clId="{0044A7E7-D405-4251-9142-076AA7D2BBFD}" dt="2022-08-22T14:21:00.736" v="131" actId="27636"/>
        <pc:sldMkLst>
          <pc:docMk/>
          <pc:sldMk cId="2008853450" sldId="360"/>
        </pc:sldMkLst>
        <pc:spChg chg="mod">
          <ac:chgData name="Pellinghelli Monica" userId="3b950787-b160-44ae-8a0f-59ad868be486" providerId="ADAL" clId="{0044A7E7-D405-4251-9142-076AA7D2BBFD}" dt="2022-08-22T14:21:00.736" v="131" actId="27636"/>
          <ac:spMkLst>
            <pc:docMk/>
            <pc:sldMk cId="2008853450" sldId="360"/>
            <ac:spMk id="17" creationId="{3F898EB6-C8E6-0DDC-1122-EE7B533F086D}"/>
          </ac:spMkLst>
        </pc:spChg>
      </pc:sldChg>
      <pc:sldChg chg="del">
        <pc:chgData name="Pellinghelli Monica" userId="3b950787-b160-44ae-8a0f-59ad868be486" providerId="ADAL" clId="{0044A7E7-D405-4251-9142-076AA7D2BBFD}" dt="2022-08-22T12:44:39.297" v="2" actId="47"/>
        <pc:sldMkLst>
          <pc:docMk/>
          <pc:sldMk cId="3451080232" sldId="363"/>
        </pc:sldMkLst>
      </pc:sldChg>
      <pc:sldChg chg="del">
        <pc:chgData name="Pellinghelli Monica" userId="3b950787-b160-44ae-8a0f-59ad868be486" providerId="ADAL" clId="{0044A7E7-D405-4251-9142-076AA7D2BBFD}" dt="2022-08-22T12:44:40.616" v="3" actId="47"/>
        <pc:sldMkLst>
          <pc:docMk/>
          <pc:sldMk cId="2402361042" sldId="364"/>
        </pc:sldMkLst>
      </pc:sldChg>
      <pc:sldChg chg="del">
        <pc:chgData name="Pellinghelli Monica" userId="3b950787-b160-44ae-8a0f-59ad868be486" providerId="ADAL" clId="{0044A7E7-D405-4251-9142-076AA7D2BBFD}" dt="2022-08-22T12:44:46.324" v="8" actId="47"/>
        <pc:sldMkLst>
          <pc:docMk/>
          <pc:sldMk cId="2455654933" sldId="367"/>
        </pc:sldMkLst>
      </pc:sldChg>
      <pc:sldChg chg="del">
        <pc:chgData name="Pellinghelli Monica" userId="3b950787-b160-44ae-8a0f-59ad868be486" providerId="ADAL" clId="{0044A7E7-D405-4251-9142-076AA7D2BBFD}" dt="2022-08-22T12:44:45.268" v="7" actId="47"/>
        <pc:sldMkLst>
          <pc:docMk/>
          <pc:sldMk cId="1745991861" sldId="369"/>
        </pc:sldMkLst>
      </pc:sldChg>
      <pc:sldChg chg="del">
        <pc:chgData name="Pellinghelli Monica" userId="3b950787-b160-44ae-8a0f-59ad868be486" providerId="ADAL" clId="{0044A7E7-D405-4251-9142-076AA7D2BBFD}" dt="2022-08-22T12:44:43" v="5" actId="47"/>
        <pc:sldMkLst>
          <pc:docMk/>
          <pc:sldMk cId="1678804754" sldId="383"/>
        </pc:sldMkLst>
      </pc:sldChg>
      <pc:sldChg chg="del">
        <pc:chgData name="Pellinghelli Monica" userId="3b950787-b160-44ae-8a0f-59ad868be486" providerId="ADAL" clId="{0044A7E7-D405-4251-9142-076AA7D2BBFD}" dt="2022-08-22T12:44:44.181" v="6" actId="47"/>
        <pc:sldMkLst>
          <pc:docMk/>
          <pc:sldMk cId="850754355" sldId="384"/>
        </pc:sldMkLst>
      </pc:sldChg>
    </pc:docChg>
  </pc:docChgLst>
  <pc:docChgLst>
    <pc:chgData name="Pellinghelli Monica" userId="3b950787-b160-44ae-8a0f-59ad868be486" providerId="ADAL" clId="{906DFCBA-3084-45DC-B0D1-033DBEB8CEC8}"/>
    <pc:docChg chg="undo custSel addSld modSld">
      <pc:chgData name="Pellinghelli Monica" userId="3b950787-b160-44ae-8a0f-59ad868be486" providerId="ADAL" clId="{906DFCBA-3084-45DC-B0D1-033DBEB8CEC8}" dt="2022-11-08T12:01:49.298" v="2438" actId="20577"/>
      <pc:docMkLst>
        <pc:docMk/>
      </pc:docMkLst>
      <pc:sldChg chg="delSp modSp mod">
        <pc:chgData name="Pellinghelli Monica" userId="3b950787-b160-44ae-8a0f-59ad868be486" providerId="ADAL" clId="{906DFCBA-3084-45DC-B0D1-033DBEB8CEC8}" dt="2022-11-08T09:20:31.259" v="723" actId="1035"/>
        <pc:sldMkLst>
          <pc:docMk/>
          <pc:sldMk cId="3202417861" sldId="384"/>
        </pc:sldMkLst>
        <pc:spChg chg="mod">
          <ac:chgData name="Pellinghelli Monica" userId="3b950787-b160-44ae-8a0f-59ad868be486" providerId="ADAL" clId="{906DFCBA-3084-45DC-B0D1-033DBEB8CEC8}" dt="2022-10-26T08:34:26.549" v="32" actId="20577"/>
          <ac:spMkLst>
            <pc:docMk/>
            <pc:sldMk cId="3202417861" sldId="384"/>
            <ac:spMk id="2" creationId="{2E172590-F083-9240-8D2A-27E74BE89AC7}"/>
          </ac:spMkLst>
        </pc:spChg>
        <pc:picChg chg="mod">
          <ac:chgData name="Pellinghelli Monica" userId="3b950787-b160-44ae-8a0f-59ad868be486" providerId="ADAL" clId="{906DFCBA-3084-45DC-B0D1-033DBEB8CEC8}" dt="2022-11-08T09:19:28.162" v="502" actId="1036"/>
          <ac:picMkLst>
            <pc:docMk/>
            <pc:sldMk cId="3202417861" sldId="384"/>
            <ac:picMk id="3" creationId="{7A96AA36-C57B-62A9-9FFD-DEDD4A0F1621}"/>
          </ac:picMkLst>
        </pc:picChg>
        <pc:picChg chg="del">
          <ac:chgData name="Pellinghelli Monica" userId="3b950787-b160-44ae-8a0f-59ad868be486" providerId="ADAL" clId="{906DFCBA-3084-45DC-B0D1-033DBEB8CEC8}" dt="2022-11-08T09:18:53.353" v="428" actId="478"/>
          <ac:picMkLst>
            <pc:docMk/>
            <pc:sldMk cId="3202417861" sldId="384"/>
            <ac:picMk id="6" creationId="{FC376D41-5AE6-A53E-B52C-34C6FC06E279}"/>
          </ac:picMkLst>
        </pc:picChg>
        <pc:picChg chg="del">
          <ac:chgData name="Pellinghelli Monica" userId="3b950787-b160-44ae-8a0f-59ad868be486" providerId="ADAL" clId="{906DFCBA-3084-45DC-B0D1-033DBEB8CEC8}" dt="2022-11-08T09:20:02.614" v="619" actId="478"/>
          <ac:picMkLst>
            <pc:docMk/>
            <pc:sldMk cId="3202417861" sldId="384"/>
            <ac:picMk id="7" creationId="{F7298F87-2108-F114-9E97-BFBAA17E7B72}"/>
          </ac:picMkLst>
        </pc:picChg>
        <pc:picChg chg="mod">
          <ac:chgData name="Pellinghelli Monica" userId="3b950787-b160-44ae-8a0f-59ad868be486" providerId="ADAL" clId="{906DFCBA-3084-45DC-B0D1-033DBEB8CEC8}" dt="2022-11-08T09:19:59.737" v="618" actId="1035"/>
          <ac:picMkLst>
            <pc:docMk/>
            <pc:sldMk cId="3202417861" sldId="384"/>
            <ac:picMk id="8" creationId="{6D07FC36-78DA-F83E-7273-34FC64AAFD1B}"/>
          </ac:picMkLst>
        </pc:picChg>
        <pc:picChg chg="del">
          <ac:chgData name="Pellinghelli Monica" userId="3b950787-b160-44ae-8a0f-59ad868be486" providerId="ADAL" clId="{906DFCBA-3084-45DC-B0D1-033DBEB8CEC8}" dt="2022-11-08T09:19:31.589" v="503" actId="478"/>
          <ac:picMkLst>
            <pc:docMk/>
            <pc:sldMk cId="3202417861" sldId="384"/>
            <ac:picMk id="9" creationId="{74D80961-F457-9593-FBD5-8F44EC5CD47B}"/>
          </ac:picMkLst>
        </pc:picChg>
        <pc:picChg chg="mod">
          <ac:chgData name="Pellinghelli Monica" userId="3b950787-b160-44ae-8a0f-59ad868be486" providerId="ADAL" clId="{906DFCBA-3084-45DC-B0D1-033DBEB8CEC8}" dt="2022-11-08T09:20:31.259" v="723" actId="1035"/>
          <ac:picMkLst>
            <pc:docMk/>
            <pc:sldMk cId="3202417861" sldId="384"/>
            <ac:picMk id="10" creationId="{900A4627-1DBA-DE5B-BADE-3876DF23319D}"/>
          </ac:picMkLst>
        </pc:picChg>
      </pc:sldChg>
      <pc:sldChg chg="addSp delSp modSp add mod">
        <pc:chgData name="Pellinghelli Monica" userId="3b950787-b160-44ae-8a0f-59ad868be486" providerId="ADAL" clId="{906DFCBA-3084-45DC-B0D1-033DBEB8CEC8}" dt="2022-11-08T12:01:49.298" v="2438" actId="20577"/>
        <pc:sldMkLst>
          <pc:docMk/>
          <pc:sldMk cId="3802296258" sldId="388"/>
        </pc:sldMkLst>
        <pc:spChg chg="mod">
          <ac:chgData name="Pellinghelli Monica" userId="3b950787-b160-44ae-8a0f-59ad868be486" providerId="ADAL" clId="{906DFCBA-3084-45DC-B0D1-033DBEB8CEC8}" dt="2022-11-08T08:53:10.703" v="280" actId="20577"/>
          <ac:spMkLst>
            <pc:docMk/>
            <pc:sldMk cId="3802296258" sldId="388"/>
            <ac:spMk id="2" creationId="{2E172590-F083-9240-8D2A-27E74BE89AC7}"/>
          </ac:spMkLst>
        </pc:spChg>
        <pc:spChg chg="add del mod">
          <ac:chgData name="Pellinghelli Monica" userId="3b950787-b160-44ae-8a0f-59ad868be486" providerId="ADAL" clId="{906DFCBA-3084-45DC-B0D1-033DBEB8CEC8}" dt="2022-11-08T10:01:13.024" v="728" actId="478"/>
          <ac:spMkLst>
            <pc:docMk/>
            <pc:sldMk cId="3802296258" sldId="388"/>
            <ac:spMk id="15" creationId="{EB59D4F4-322B-6CB2-F808-3765114FEA2B}"/>
          </ac:spMkLst>
        </pc:spChg>
        <pc:spChg chg="add del">
          <ac:chgData name="Pellinghelli Monica" userId="3b950787-b160-44ae-8a0f-59ad868be486" providerId="ADAL" clId="{906DFCBA-3084-45DC-B0D1-033DBEB8CEC8}" dt="2022-11-08T10:01:27.155" v="730" actId="478"/>
          <ac:spMkLst>
            <pc:docMk/>
            <pc:sldMk cId="3802296258" sldId="388"/>
            <ac:spMk id="17" creationId="{8A198925-FC22-9A9C-FE05-6F412C4CC34F}"/>
          </ac:spMkLst>
        </pc:spChg>
        <pc:spChg chg="add mod">
          <ac:chgData name="Pellinghelli Monica" userId="3b950787-b160-44ae-8a0f-59ad868be486" providerId="ADAL" clId="{906DFCBA-3084-45DC-B0D1-033DBEB8CEC8}" dt="2022-11-08T12:01:49.298" v="2438" actId="20577"/>
          <ac:spMkLst>
            <pc:docMk/>
            <pc:sldMk cId="3802296258" sldId="388"/>
            <ac:spMk id="18" creationId="{1955DBA1-E6B6-FD50-80AF-0591B3B4145F}"/>
          </ac:spMkLst>
        </pc:spChg>
        <pc:spChg chg="add del mod">
          <ac:chgData name="Pellinghelli Monica" userId="3b950787-b160-44ae-8a0f-59ad868be486" providerId="ADAL" clId="{906DFCBA-3084-45DC-B0D1-033DBEB8CEC8}" dt="2022-11-08T11:13:07.168" v="916" actId="478"/>
          <ac:spMkLst>
            <pc:docMk/>
            <pc:sldMk cId="3802296258" sldId="388"/>
            <ac:spMk id="20" creationId="{1AAC2E09-F3A8-2F13-553E-3E22712341A8}"/>
          </ac:spMkLst>
        </pc:spChg>
        <pc:graphicFrameChg chg="add del mod">
          <ac:chgData name="Pellinghelli Monica" userId="3b950787-b160-44ae-8a0f-59ad868be486" providerId="ADAL" clId="{906DFCBA-3084-45DC-B0D1-033DBEB8CEC8}" dt="2022-11-08T09:03:03.785" v="426" actId="478"/>
          <ac:graphicFrameMkLst>
            <pc:docMk/>
            <pc:sldMk cId="3802296258" sldId="388"/>
            <ac:graphicFrameMk id="13" creationId="{7EBAEE9E-ED50-7A28-6E1B-A6D0C5DE6E92}"/>
          </ac:graphicFrameMkLst>
        </pc:graphicFrameChg>
        <pc:graphicFrameChg chg="del">
          <ac:chgData name="Pellinghelli Monica" userId="3b950787-b160-44ae-8a0f-59ad868be486" providerId="ADAL" clId="{906DFCBA-3084-45DC-B0D1-033DBEB8CEC8}" dt="2022-11-08T09:06:15.660" v="427" actId="478"/>
          <ac:graphicFrameMkLst>
            <pc:docMk/>
            <pc:sldMk cId="3802296258" sldId="388"/>
            <ac:graphicFrameMk id="14" creationId="{18CC8E76-5900-FBAE-BD16-2477EC1D317C}"/>
          </ac:graphicFrameMkLst>
        </pc:graphicFrameChg>
        <pc:picChg chg="del mod">
          <ac:chgData name="Pellinghelli Monica" userId="3b950787-b160-44ae-8a0f-59ad868be486" providerId="ADAL" clId="{906DFCBA-3084-45DC-B0D1-033DBEB8CEC8}" dt="2022-11-08T08:47:47.034" v="196" actId="478"/>
          <ac:picMkLst>
            <pc:docMk/>
            <pc:sldMk cId="3802296258" sldId="388"/>
            <ac:picMk id="3" creationId="{452BDE0B-48CE-712C-8F42-DE510C4AAF7F}"/>
          </ac:picMkLst>
        </pc:picChg>
        <pc:picChg chg="del">
          <ac:chgData name="Pellinghelli Monica" userId="3b950787-b160-44ae-8a0f-59ad868be486" providerId="ADAL" clId="{906DFCBA-3084-45DC-B0D1-033DBEB8CEC8}" dt="2022-11-08T08:49:21.493" v="197" actId="478"/>
          <ac:picMkLst>
            <pc:docMk/>
            <pc:sldMk cId="3802296258" sldId="388"/>
            <ac:picMk id="6" creationId="{746789C4-A87E-A9F1-0D8A-C478BB1298DB}"/>
          </ac:picMkLst>
        </pc:picChg>
        <pc:picChg chg="del">
          <ac:chgData name="Pellinghelli Monica" userId="3b950787-b160-44ae-8a0f-59ad868be486" providerId="ADAL" clId="{906DFCBA-3084-45DC-B0D1-033DBEB8CEC8}" dt="2022-11-08T08:44:31.135" v="139" actId="478"/>
          <ac:picMkLst>
            <pc:docMk/>
            <pc:sldMk cId="3802296258" sldId="388"/>
            <ac:picMk id="7" creationId="{7CAF379E-90C0-F0F0-3286-0AF5DFA96BFB}"/>
          </ac:picMkLst>
        </pc:picChg>
        <pc:picChg chg="del mod modCrop">
          <ac:chgData name="Pellinghelli Monica" userId="3b950787-b160-44ae-8a0f-59ad868be486" providerId="ADAL" clId="{906DFCBA-3084-45DC-B0D1-033DBEB8CEC8}" dt="2022-11-08T08:53:53.160" v="282" actId="478"/>
          <ac:picMkLst>
            <pc:docMk/>
            <pc:sldMk cId="3802296258" sldId="388"/>
            <ac:picMk id="8" creationId="{41BE87B6-F730-5C9B-EE0E-9A63FA0FE846}"/>
          </ac:picMkLst>
        </pc:picChg>
        <pc:picChg chg="del mod modCrop">
          <ac:chgData name="Pellinghelli Monica" userId="3b950787-b160-44ae-8a0f-59ad868be486" providerId="ADAL" clId="{906DFCBA-3084-45DC-B0D1-033DBEB8CEC8}" dt="2022-11-08T09:01:29.404" v="366" actId="478"/>
          <ac:picMkLst>
            <pc:docMk/>
            <pc:sldMk cId="3802296258" sldId="388"/>
            <ac:picMk id="9" creationId="{643ED57B-816F-17FE-B683-32341903D6E2}"/>
          </ac:picMkLst>
        </pc:picChg>
        <pc:picChg chg="del mod modCrop">
          <ac:chgData name="Pellinghelli Monica" userId="3b950787-b160-44ae-8a0f-59ad868be486" providerId="ADAL" clId="{906DFCBA-3084-45DC-B0D1-033DBEB8CEC8}" dt="2022-11-08T11:07:48.232" v="808" actId="478"/>
          <ac:picMkLst>
            <pc:docMk/>
            <pc:sldMk cId="3802296258" sldId="388"/>
            <ac:picMk id="10" creationId="{C08EBD0C-13BF-2340-AF3D-96C32A1C8524}"/>
          </ac:picMkLst>
        </pc:picChg>
        <pc:picChg chg="del">
          <ac:chgData name="Pellinghelli Monica" userId="3b950787-b160-44ae-8a0f-59ad868be486" providerId="ADAL" clId="{906DFCBA-3084-45DC-B0D1-033DBEB8CEC8}" dt="2022-11-08T08:44:32.957" v="140" actId="478"/>
          <ac:picMkLst>
            <pc:docMk/>
            <pc:sldMk cId="3802296258" sldId="388"/>
            <ac:picMk id="11" creationId="{2444B266-CA2E-84CD-35FF-4895B5663A24}"/>
          </ac:picMkLst>
        </pc:picChg>
        <pc:picChg chg="del">
          <ac:chgData name="Pellinghelli Monica" userId="3b950787-b160-44ae-8a0f-59ad868be486" providerId="ADAL" clId="{906DFCBA-3084-45DC-B0D1-033DBEB8CEC8}" dt="2022-11-08T08:44:29.012" v="138" actId="478"/>
          <ac:picMkLst>
            <pc:docMk/>
            <pc:sldMk cId="3802296258" sldId="388"/>
            <ac:picMk id="12" creationId="{BDB2C9F2-2A4E-693D-D24D-89618CFFE194}"/>
          </ac:picMkLst>
        </pc:picChg>
        <pc:picChg chg="mod modCrop">
          <ac:chgData name="Pellinghelli Monica" userId="3b950787-b160-44ae-8a0f-59ad868be486" providerId="ADAL" clId="{906DFCBA-3084-45DC-B0D1-033DBEB8CEC8}" dt="2022-11-08T11:15:38.146" v="937" actId="1036"/>
          <ac:picMkLst>
            <pc:docMk/>
            <pc:sldMk cId="3802296258" sldId="388"/>
            <ac:picMk id="19" creationId="{B9021442-A534-2CE7-895D-E2D514C573B4}"/>
          </ac:picMkLst>
        </pc:picChg>
        <pc:picChg chg="del mod">
          <ac:chgData name="Pellinghelli Monica" userId="3b950787-b160-44ae-8a0f-59ad868be486" providerId="ADAL" clId="{906DFCBA-3084-45DC-B0D1-033DBEB8CEC8}" dt="2022-11-08T11:15:33.778" v="927" actId="478"/>
          <ac:picMkLst>
            <pc:docMk/>
            <pc:sldMk cId="3802296258" sldId="388"/>
            <ac:picMk id="21" creationId="{B9417E8F-2929-7C23-77B1-BEE0AB47310F}"/>
          </ac:picMkLst>
        </pc:picChg>
        <pc:picChg chg="del">
          <ac:chgData name="Pellinghelli Monica" userId="3b950787-b160-44ae-8a0f-59ad868be486" providerId="ADAL" clId="{906DFCBA-3084-45DC-B0D1-033DBEB8CEC8}" dt="2022-11-08T11:15:56.874" v="938" actId="478"/>
          <ac:picMkLst>
            <pc:docMk/>
            <pc:sldMk cId="3802296258" sldId="388"/>
            <ac:picMk id="22" creationId="{AF4B615C-A268-DDC3-7BF1-9C1B12D4E6C7}"/>
          </ac:picMkLst>
        </pc:picChg>
        <pc:picChg chg="del mod modCrop">
          <ac:chgData name="Pellinghelli Monica" userId="3b950787-b160-44ae-8a0f-59ad868be486" providerId="ADAL" clId="{906DFCBA-3084-45DC-B0D1-033DBEB8CEC8}" dt="2022-11-08T11:17:04.667" v="1052" actId="478"/>
          <ac:picMkLst>
            <pc:docMk/>
            <pc:sldMk cId="3802296258" sldId="388"/>
            <ac:picMk id="23" creationId="{CA8069C4-DED4-B4AE-B26E-7EAAD0FD1029}"/>
          </ac:picMkLst>
        </pc:picChg>
        <pc:picChg chg="mod modCrop">
          <ac:chgData name="Pellinghelli Monica" userId="3b950787-b160-44ae-8a0f-59ad868be486" providerId="ADAL" clId="{906DFCBA-3084-45DC-B0D1-033DBEB8CEC8}" dt="2022-11-08T11:18:49.415" v="1206" actId="1036"/>
          <ac:picMkLst>
            <pc:docMk/>
            <pc:sldMk cId="3802296258" sldId="388"/>
            <ac:picMk id="24" creationId="{E7FD02F0-666B-8967-2558-C0B67960B1EC}"/>
          </ac:picMkLst>
        </pc:picChg>
      </pc:sldChg>
    </pc:docChg>
  </pc:docChgLst>
  <pc:docChgLst>
    <pc:chgData name="Pellinghelli Monica" userId="3b950787-b160-44ae-8a0f-59ad868be486" providerId="ADAL" clId="{D8346FAF-E73A-4627-843C-5C6F4448FBFB}"/>
    <pc:docChg chg="undo custSel modSld modMainMaster">
      <pc:chgData name="Pellinghelli Monica" userId="3b950787-b160-44ae-8a0f-59ad868be486" providerId="ADAL" clId="{D8346FAF-E73A-4627-843C-5C6F4448FBFB}" dt="2022-12-14T12:17:02.280" v="3691" actId="20577"/>
      <pc:docMkLst>
        <pc:docMk/>
      </pc:docMkLst>
      <pc:sldChg chg="modSp mod">
        <pc:chgData name="Pellinghelli Monica" userId="3b950787-b160-44ae-8a0f-59ad868be486" providerId="ADAL" clId="{D8346FAF-E73A-4627-843C-5C6F4448FBFB}" dt="2022-12-13T09:32:40.726" v="8" actId="20577"/>
        <pc:sldMkLst>
          <pc:docMk/>
          <pc:sldMk cId="1889295985" sldId="267"/>
        </pc:sldMkLst>
        <pc:spChg chg="mod">
          <ac:chgData name="Pellinghelli Monica" userId="3b950787-b160-44ae-8a0f-59ad868be486" providerId="ADAL" clId="{D8346FAF-E73A-4627-843C-5C6F4448FBFB}" dt="2022-12-13T09:32:33.072" v="5" actId="20577"/>
          <ac:spMkLst>
            <pc:docMk/>
            <pc:sldMk cId="1889295985" sldId="267"/>
            <ac:spMk id="4" creationId="{2B4154C1-7E56-2148-A428-AA8C15166ED4}"/>
          </ac:spMkLst>
        </pc:spChg>
        <pc:spChg chg="mod">
          <ac:chgData name="Pellinghelli Monica" userId="3b950787-b160-44ae-8a0f-59ad868be486" providerId="ADAL" clId="{D8346FAF-E73A-4627-843C-5C6F4448FBFB}" dt="2022-12-13T09:32:40.726" v="8" actId="20577"/>
          <ac:spMkLst>
            <pc:docMk/>
            <pc:sldMk cId="1889295985" sldId="267"/>
            <ac:spMk id="5" creationId="{E92D7349-27D6-534D-960D-12C4FDF9010B}"/>
          </ac:spMkLst>
        </pc:spChg>
      </pc:sldChg>
      <pc:sldChg chg="delSp modSp mod modNotesTx">
        <pc:chgData name="Pellinghelli Monica" userId="3b950787-b160-44ae-8a0f-59ad868be486" providerId="ADAL" clId="{D8346FAF-E73A-4627-843C-5C6F4448FBFB}" dt="2022-12-14T11:44:06.421" v="3595" actId="20577"/>
        <pc:sldMkLst>
          <pc:docMk/>
          <pc:sldMk cId="2740164132" sldId="382"/>
        </pc:sldMkLst>
        <pc:spChg chg="mod">
          <ac:chgData name="Pellinghelli Monica" userId="3b950787-b160-44ae-8a0f-59ad868be486" providerId="ADAL" clId="{D8346FAF-E73A-4627-843C-5C6F4448FBFB}" dt="2022-12-13T11:04:43.407" v="1350" actId="20577"/>
          <ac:spMkLst>
            <pc:docMk/>
            <pc:sldMk cId="2740164132" sldId="382"/>
            <ac:spMk id="7" creationId="{033A6441-4BE7-260A-BAF1-E7749DCA6108}"/>
          </ac:spMkLst>
        </pc:spChg>
        <pc:spChg chg="mod">
          <ac:chgData name="Pellinghelli Monica" userId="3b950787-b160-44ae-8a0f-59ad868be486" providerId="ADAL" clId="{D8346FAF-E73A-4627-843C-5C6F4448FBFB}" dt="2022-12-14T11:29:22.918" v="3544" actId="1036"/>
          <ac:spMkLst>
            <pc:docMk/>
            <pc:sldMk cId="2740164132" sldId="382"/>
            <ac:spMk id="9" creationId="{00AEDB3E-43BB-C41A-F28F-14F721AC4F62}"/>
          </ac:spMkLst>
        </pc:spChg>
        <pc:picChg chg="mod">
          <ac:chgData name="Pellinghelli Monica" userId="3b950787-b160-44ae-8a0f-59ad868be486" providerId="ADAL" clId="{D8346FAF-E73A-4627-843C-5C6F4448FBFB}" dt="2022-12-13T11:52:31.361" v="1438" actId="1035"/>
          <ac:picMkLst>
            <pc:docMk/>
            <pc:sldMk cId="2740164132" sldId="382"/>
            <ac:picMk id="3" creationId="{BEDBCB5E-C736-39CF-A459-C129DBCC2CE3}"/>
          </ac:picMkLst>
        </pc:picChg>
        <pc:picChg chg="del">
          <ac:chgData name="Pellinghelli Monica" userId="3b950787-b160-44ae-8a0f-59ad868be486" providerId="ADAL" clId="{D8346FAF-E73A-4627-843C-5C6F4448FBFB}" dt="2022-12-13T11:52:19.190" v="1368" actId="478"/>
          <ac:picMkLst>
            <pc:docMk/>
            <pc:sldMk cId="2740164132" sldId="382"/>
            <ac:picMk id="6" creationId="{F47CE985-CE0A-5D88-6194-FB84A9DFBDCC}"/>
          </ac:picMkLst>
        </pc:picChg>
      </pc:sldChg>
      <pc:sldChg chg="delSp modSp mod modNotesTx">
        <pc:chgData name="Pellinghelli Monica" userId="3b950787-b160-44ae-8a0f-59ad868be486" providerId="ADAL" clId="{D8346FAF-E73A-4627-843C-5C6F4448FBFB}" dt="2022-12-14T11:22:36.298" v="3465" actId="20577"/>
        <pc:sldMkLst>
          <pc:docMk/>
          <pc:sldMk cId="1003979227" sldId="387"/>
        </pc:sldMkLst>
        <pc:spChg chg="mod">
          <ac:chgData name="Pellinghelli Monica" userId="3b950787-b160-44ae-8a0f-59ad868be486" providerId="ADAL" clId="{D8346FAF-E73A-4627-843C-5C6F4448FBFB}" dt="2022-12-13T09:32:55.393" v="16" actId="20577"/>
          <ac:spMkLst>
            <pc:docMk/>
            <pc:sldMk cId="1003979227" sldId="387"/>
            <ac:spMk id="2" creationId="{2E172590-F083-9240-8D2A-27E74BE89AC7}"/>
          </ac:spMkLst>
        </pc:spChg>
        <pc:spChg chg="mod">
          <ac:chgData name="Pellinghelli Monica" userId="3b950787-b160-44ae-8a0f-59ad868be486" providerId="ADAL" clId="{D8346FAF-E73A-4627-843C-5C6F4448FBFB}" dt="2022-12-13T11:29:37.647" v="1363" actId="20577"/>
          <ac:spMkLst>
            <pc:docMk/>
            <pc:sldMk cId="1003979227" sldId="387"/>
            <ac:spMk id="9" creationId="{3574E25E-3290-ACAE-4880-013F72D48605}"/>
          </ac:spMkLst>
        </pc:spChg>
        <pc:picChg chg="mod">
          <ac:chgData name="Pellinghelli Monica" userId="3b950787-b160-44ae-8a0f-59ad868be486" providerId="ADAL" clId="{D8346FAF-E73A-4627-843C-5C6F4448FBFB}" dt="2022-12-13T10:39:23.563" v="18" actId="1076"/>
          <ac:picMkLst>
            <pc:docMk/>
            <pc:sldMk cId="1003979227" sldId="387"/>
            <ac:picMk id="3" creationId="{430D82C6-2319-DCE9-6308-BADB63846FD1}"/>
          </ac:picMkLst>
        </pc:picChg>
        <pc:picChg chg="mod">
          <ac:chgData name="Pellinghelli Monica" userId="3b950787-b160-44ae-8a0f-59ad868be486" providerId="ADAL" clId="{D8346FAF-E73A-4627-843C-5C6F4448FBFB}" dt="2022-12-13T10:39:58.359" v="144" actId="1036"/>
          <ac:picMkLst>
            <pc:docMk/>
            <pc:sldMk cId="1003979227" sldId="387"/>
            <ac:picMk id="7" creationId="{826CA3B4-6956-18F3-DFEC-6DBD4D91E1E2}"/>
          </ac:picMkLst>
        </pc:picChg>
        <pc:picChg chg="del">
          <ac:chgData name="Pellinghelli Monica" userId="3b950787-b160-44ae-8a0f-59ad868be486" providerId="ADAL" clId="{D8346FAF-E73A-4627-843C-5C6F4448FBFB}" dt="2022-12-13T10:39:05.570" v="17" actId="478"/>
          <ac:picMkLst>
            <pc:docMk/>
            <pc:sldMk cId="1003979227" sldId="387"/>
            <ac:picMk id="11" creationId="{2F2AC5A1-1D5A-C587-D423-DDCC450FCF84}"/>
          </ac:picMkLst>
        </pc:picChg>
        <pc:picChg chg="del">
          <ac:chgData name="Pellinghelli Monica" userId="3b950787-b160-44ae-8a0f-59ad868be486" providerId="ADAL" clId="{D8346FAF-E73A-4627-843C-5C6F4448FBFB}" dt="2022-12-13T10:39:25.822" v="19" actId="478"/>
          <ac:picMkLst>
            <pc:docMk/>
            <pc:sldMk cId="1003979227" sldId="387"/>
            <ac:picMk id="12" creationId="{533A0843-5390-C888-2EBA-85D952888523}"/>
          </ac:picMkLst>
        </pc:picChg>
      </pc:sldChg>
      <pc:sldChg chg="delSp modSp mod modNotesTx">
        <pc:chgData name="Pellinghelli Monica" userId="3b950787-b160-44ae-8a0f-59ad868be486" providerId="ADAL" clId="{D8346FAF-E73A-4627-843C-5C6F4448FBFB}" dt="2022-12-14T11:26:51.785" v="3529" actId="20577"/>
        <pc:sldMkLst>
          <pc:docMk/>
          <pc:sldMk cId="2003838673" sldId="389"/>
        </pc:sldMkLst>
        <pc:spChg chg="mod">
          <ac:chgData name="Pellinghelli Monica" userId="3b950787-b160-44ae-8a0f-59ad868be486" providerId="ADAL" clId="{D8346FAF-E73A-4627-843C-5C6F4448FBFB}" dt="2022-12-13T10:48:35.092" v="471" actId="20577"/>
          <ac:spMkLst>
            <pc:docMk/>
            <pc:sldMk cId="2003838673" sldId="389"/>
            <ac:spMk id="2" creationId="{2E172590-F083-9240-8D2A-27E74BE89AC7}"/>
          </ac:spMkLst>
        </pc:spChg>
        <pc:spChg chg="mod">
          <ac:chgData name="Pellinghelli Monica" userId="3b950787-b160-44ae-8a0f-59ad868be486" providerId="ADAL" clId="{D8346FAF-E73A-4627-843C-5C6F4448FBFB}" dt="2022-12-14T11:22:58.555" v="3467" actId="6549"/>
          <ac:spMkLst>
            <pc:docMk/>
            <pc:sldMk cId="2003838673" sldId="389"/>
            <ac:spMk id="15" creationId="{89BFE337-E17D-CE41-5E10-C5148F45D603}"/>
          </ac:spMkLst>
        </pc:spChg>
        <pc:picChg chg="del">
          <ac:chgData name="Pellinghelli Monica" userId="3b950787-b160-44ae-8a0f-59ad868be486" providerId="ADAL" clId="{D8346FAF-E73A-4627-843C-5C6F4448FBFB}" dt="2022-12-13T10:48:39.591" v="472" actId="478"/>
          <ac:picMkLst>
            <pc:docMk/>
            <pc:sldMk cId="2003838673" sldId="389"/>
            <ac:picMk id="3" creationId="{00CD040C-BFF7-C33E-3170-FA82AB2CE5AD}"/>
          </ac:picMkLst>
        </pc:picChg>
        <pc:picChg chg="del">
          <ac:chgData name="Pellinghelli Monica" userId="3b950787-b160-44ae-8a0f-59ad868be486" providerId="ADAL" clId="{D8346FAF-E73A-4627-843C-5C6F4448FBFB}" dt="2022-12-13T10:49:04.266" v="568" actId="478"/>
          <ac:picMkLst>
            <pc:docMk/>
            <pc:sldMk cId="2003838673" sldId="389"/>
            <ac:picMk id="6" creationId="{5CAAF9B1-63DD-2FC4-8E66-5A98BE2FA2B9}"/>
          </ac:picMkLst>
        </pc:picChg>
        <pc:picChg chg="mod">
          <ac:chgData name="Pellinghelli Monica" userId="3b950787-b160-44ae-8a0f-59ad868be486" providerId="ADAL" clId="{D8346FAF-E73A-4627-843C-5C6F4448FBFB}" dt="2022-12-13T10:49:02.005" v="567" actId="1036"/>
          <ac:picMkLst>
            <pc:docMk/>
            <pc:sldMk cId="2003838673" sldId="389"/>
            <ac:picMk id="7" creationId="{FBF5AEBB-97BA-4B71-CE8A-DD907C58A676}"/>
          </ac:picMkLst>
        </pc:picChg>
        <pc:picChg chg="mod">
          <ac:chgData name="Pellinghelli Monica" userId="3b950787-b160-44ae-8a0f-59ad868be486" providerId="ADAL" clId="{D8346FAF-E73A-4627-843C-5C6F4448FBFB}" dt="2022-12-13T10:49:27.163" v="670" actId="1036"/>
          <ac:picMkLst>
            <pc:docMk/>
            <pc:sldMk cId="2003838673" sldId="389"/>
            <ac:picMk id="8" creationId="{A2ED8676-31F8-BA9C-E555-1890AB74BF7C}"/>
          </ac:picMkLst>
        </pc:picChg>
      </pc:sldChg>
      <pc:sldChg chg="delSp modSp mod">
        <pc:chgData name="Pellinghelli Monica" userId="3b950787-b160-44ae-8a0f-59ad868be486" providerId="ADAL" clId="{D8346FAF-E73A-4627-843C-5C6F4448FBFB}" dt="2022-12-13T11:04:21.507" v="1343" actId="6549"/>
        <pc:sldMkLst>
          <pc:docMk/>
          <pc:sldMk cId="486605538" sldId="390"/>
        </pc:sldMkLst>
        <pc:spChg chg="mod">
          <ac:chgData name="Pellinghelli Monica" userId="3b950787-b160-44ae-8a0f-59ad868be486" providerId="ADAL" clId="{D8346FAF-E73A-4627-843C-5C6F4448FBFB}" dt="2022-12-13T10:52:28.958" v="702" actId="20577"/>
          <ac:spMkLst>
            <pc:docMk/>
            <pc:sldMk cId="486605538" sldId="390"/>
            <ac:spMk id="2" creationId="{2E172590-F083-9240-8D2A-27E74BE89AC7}"/>
          </ac:spMkLst>
        </pc:spChg>
        <pc:spChg chg="mod">
          <ac:chgData name="Pellinghelli Monica" userId="3b950787-b160-44ae-8a0f-59ad868be486" providerId="ADAL" clId="{D8346FAF-E73A-4627-843C-5C6F4448FBFB}" dt="2022-12-13T11:04:21.507" v="1343" actId="6549"/>
          <ac:spMkLst>
            <pc:docMk/>
            <pc:sldMk cId="486605538" sldId="390"/>
            <ac:spMk id="8" creationId="{B1A7315C-CD95-5BF6-45AA-CCDC8BD541A3}"/>
          </ac:spMkLst>
        </pc:spChg>
        <pc:picChg chg="del">
          <ac:chgData name="Pellinghelli Monica" userId="3b950787-b160-44ae-8a0f-59ad868be486" providerId="ADAL" clId="{D8346FAF-E73A-4627-843C-5C6F4448FBFB}" dt="2022-12-13T10:52:33.294" v="703" actId="478"/>
          <ac:picMkLst>
            <pc:docMk/>
            <pc:sldMk cId="486605538" sldId="390"/>
            <ac:picMk id="3" creationId="{EA4BE8CA-D334-EE4F-A23A-787CACFD9DC4}"/>
          </ac:picMkLst>
        </pc:picChg>
        <pc:picChg chg="mod">
          <ac:chgData name="Pellinghelli Monica" userId="3b950787-b160-44ae-8a0f-59ad868be486" providerId="ADAL" clId="{D8346FAF-E73A-4627-843C-5C6F4448FBFB}" dt="2022-12-13T10:52:56.252" v="789" actId="1035"/>
          <ac:picMkLst>
            <pc:docMk/>
            <pc:sldMk cId="486605538" sldId="390"/>
            <ac:picMk id="6" creationId="{F155FB51-6721-EFA9-4500-D7CC7122E5A5}"/>
          </ac:picMkLst>
        </pc:picChg>
        <pc:picChg chg="mod">
          <ac:chgData name="Pellinghelli Monica" userId="3b950787-b160-44ae-8a0f-59ad868be486" providerId="ADAL" clId="{D8346FAF-E73A-4627-843C-5C6F4448FBFB}" dt="2022-12-13T10:53:27.419" v="899" actId="1036"/>
          <ac:picMkLst>
            <pc:docMk/>
            <pc:sldMk cId="486605538" sldId="390"/>
            <ac:picMk id="9" creationId="{D62221F1-EBE8-8CFB-04C1-ABF6C1AB9E42}"/>
          </ac:picMkLst>
        </pc:picChg>
        <pc:picChg chg="del">
          <ac:chgData name="Pellinghelli Monica" userId="3b950787-b160-44ae-8a0f-59ad868be486" providerId="ADAL" clId="{D8346FAF-E73A-4627-843C-5C6F4448FBFB}" dt="2022-12-13T10:53:04.790" v="790" actId="478"/>
          <ac:picMkLst>
            <pc:docMk/>
            <pc:sldMk cId="486605538" sldId="390"/>
            <ac:picMk id="10" creationId="{1EB490D3-27BA-3778-5332-46963CB0DC75}"/>
          </ac:picMkLst>
        </pc:picChg>
      </pc:sldChg>
      <pc:sldChg chg="delSp modSp mod">
        <pc:chgData name="Pellinghelli Monica" userId="3b950787-b160-44ae-8a0f-59ad868be486" providerId="ADAL" clId="{D8346FAF-E73A-4627-843C-5C6F4448FBFB}" dt="2022-12-13T15:09:45.603" v="1703" actId="1036"/>
        <pc:sldMkLst>
          <pc:docMk/>
          <pc:sldMk cId="2513695618" sldId="392"/>
        </pc:sldMkLst>
        <pc:spChg chg="mod">
          <ac:chgData name="Pellinghelli Monica" userId="3b950787-b160-44ae-8a0f-59ad868be486" providerId="ADAL" clId="{D8346FAF-E73A-4627-843C-5C6F4448FBFB}" dt="2022-12-13T14:47:22.234" v="1676" actId="20577"/>
          <ac:spMkLst>
            <pc:docMk/>
            <pc:sldMk cId="2513695618" sldId="392"/>
            <ac:spMk id="6" creationId="{8FDC9244-2232-D163-4FC2-8481A436CAFA}"/>
          </ac:spMkLst>
        </pc:spChg>
        <pc:picChg chg="mod">
          <ac:chgData name="Pellinghelli Monica" userId="3b950787-b160-44ae-8a0f-59ad868be486" providerId="ADAL" clId="{D8346FAF-E73A-4627-843C-5C6F4448FBFB}" dt="2022-12-13T15:09:45.603" v="1703" actId="1036"/>
          <ac:picMkLst>
            <pc:docMk/>
            <pc:sldMk cId="2513695618" sldId="392"/>
            <ac:picMk id="3" creationId="{76F538B0-518C-DA69-0392-E5D31089B73D}"/>
          </ac:picMkLst>
        </pc:picChg>
        <pc:picChg chg="del">
          <ac:chgData name="Pellinghelli Monica" userId="3b950787-b160-44ae-8a0f-59ad868be486" providerId="ADAL" clId="{D8346FAF-E73A-4627-843C-5C6F4448FBFB}" dt="2022-12-13T15:09:25.729" v="1677" actId="478"/>
          <ac:picMkLst>
            <pc:docMk/>
            <pc:sldMk cId="2513695618" sldId="392"/>
            <ac:picMk id="10" creationId="{DD858C08-F498-2FFC-809C-4B8B120A50C1}"/>
          </ac:picMkLst>
        </pc:picChg>
      </pc:sldChg>
      <pc:sldChg chg="delSp modSp mod">
        <pc:chgData name="Pellinghelli Monica" userId="3b950787-b160-44ae-8a0f-59ad868be486" providerId="ADAL" clId="{D8346FAF-E73A-4627-843C-5C6F4448FBFB}" dt="2022-12-14T08:15:36.260" v="3204" actId="20577"/>
        <pc:sldMkLst>
          <pc:docMk/>
          <pc:sldMk cId="890694478" sldId="393"/>
        </pc:sldMkLst>
        <pc:spChg chg="mod">
          <ac:chgData name="Pellinghelli Monica" userId="3b950787-b160-44ae-8a0f-59ad868be486" providerId="ADAL" clId="{D8346FAF-E73A-4627-843C-5C6F4448FBFB}" dt="2022-12-13T11:53:04.552" v="1445" actId="20577"/>
          <ac:spMkLst>
            <pc:docMk/>
            <pc:sldMk cId="890694478" sldId="393"/>
            <ac:spMk id="2" creationId="{2E172590-F083-9240-8D2A-27E74BE89AC7}"/>
          </ac:spMkLst>
        </pc:spChg>
        <pc:spChg chg="mod">
          <ac:chgData name="Pellinghelli Monica" userId="3b950787-b160-44ae-8a0f-59ad868be486" providerId="ADAL" clId="{D8346FAF-E73A-4627-843C-5C6F4448FBFB}" dt="2022-12-14T08:15:36.260" v="3204" actId="20577"/>
          <ac:spMkLst>
            <pc:docMk/>
            <pc:sldMk cId="890694478" sldId="393"/>
            <ac:spMk id="9" creationId="{00AEDB3E-43BB-C41A-F28F-14F721AC4F62}"/>
          </ac:spMkLst>
        </pc:spChg>
        <pc:spChg chg="mod">
          <ac:chgData name="Pellinghelli Monica" userId="3b950787-b160-44ae-8a0f-59ad868be486" providerId="ADAL" clId="{D8346FAF-E73A-4627-843C-5C6F4448FBFB}" dt="2022-12-13T16:39:50.534" v="2582" actId="20577"/>
          <ac:spMkLst>
            <pc:docMk/>
            <pc:sldMk cId="890694478" sldId="393"/>
            <ac:spMk id="10" creationId="{3B40E964-3CD3-8B7E-43FF-F5DD6D28097E}"/>
          </ac:spMkLst>
        </pc:spChg>
        <pc:picChg chg="del">
          <ac:chgData name="Pellinghelli Monica" userId="3b950787-b160-44ae-8a0f-59ad868be486" providerId="ADAL" clId="{D8346FAF-E73A-4627-843C-5C6F4448FBFB}" dt="2022-12-13T11:55:56.445" v="1453" actId="478"/>
          <ac:picMkLst>
            <pc:docMk/>
            <pc:sldMk cId="890694478" sldId="393"/>
            <ac:picMk id="3" creationId="{A88CB6EC-F08E-C6EE-F3EA-199AF9D65250}"/>
          </ac:picMkLst>
        </pc:picChg>
        <pc:picChg chg="mod">
          <ac:chgData name="Pellinghelli Monica" userId="3b950787-b160-44ae-8a0f-59ad868be486" providerId="ADAL" clId="{D8346FAF-E73A-4627-843C-5C6F4448FBFB}" dt="2022-12-13T11:56:09.055" v="1512" actId="1036"/>
          <ac:picMkLst>
            <pc:docMk/>
            <pc:sldMk cId="890694478" sldId="393"/>
            <ac:picMk id="6" creationId="{DC1E2033-28D2-5A2D-5ED6-8C35DC3BF3D0}"/>
          </ac:picMkLst>
        </pc:picChg>
      </pc:sldChg>
      <pc:sldChg chg="delSp modSp mod">
        <pc:chgData name="Pellinghelli Monica" userId="3b950787-b160-44ae-8a0f-59ad868be486" providerId="ADAL" clId="{D8346FAF-E73A-4627-843C-5C6F4448FBFB}" dt="2022-12-14T08:16:07.135" v="3212" actId="20577"/>
        <pc:sldMkLst>
          <pc:docMk/>
          <pc:sldMk cId="3218263539" sldId="394"/>
        </pc:sldMkLst>
        <pc:spChg chg="mod">
          <ac:chgData name="Pellinghelli Monica" userId="3b950787-b160-44ae-8a0f-59ad868be486" providerId="ADAL" clId="{D8346FAF-E73A-4627-843C-5C6F4448FBFB}" dt="2022-12-13T11:56:44.362" v="1523" actId="20577"/>
          <ac:spMkLst>
            <pc:docMk/>
            <pc:sldMk cId="3218263539" sldId="394"/>
            <ac:spMk id="2" creationId="{2E172590-F083-9240-8D2A-27E74BE89AC7}"/>
          </ac:spMkLst>
        </pc:spChg>
        <pc:spChg chg="mod">
          <ac:chgData name="Pellinghelli Monica" userId="3b950787-b160-44ae-8a0f-59ad868be486" providerId="ADAL" clId="{D8346FAF-E73A-4627-843C-5C6F4448FBFB}" dt="2022-12-13T16:41:37.885" v="2586" actId="6549"/>
          <ac:spMkLst>
            <pc:docMk/>
            <pc:sldMk cId="3218263539" sldId="394"/>
            <ac:spMk id="7" creationId="{033A6441-4BE7-260A-BAF1-E7749DCA6108}"/>
          </ac:spMkLst>
        </pc:spChg>
        <pc:spChg chg="mod">
          <ac:chgData name="Pellinghelli Monica" userId="3b950787-b160-44ae-8a0f-59ad868be486" providerId="ADAL" clId="{D8346FAF-E73A-4627-843C-5C6F4448FBFB}" dt="2022-12-14T08:16:07.135" v="3212" actId="20577"/>
          <ac:spMkLst>
            <pc:docMk/>
            <pc:sldMk cId="3218263539" sldId="394"/>
            <ac:spMk id="9" creationId="{00AEDB3E-43BB-C41A-F28F-14F721AC4F62}"/>
          </ac:spMkLst>
        </pc:spChg>
        <pc:picChg chg="mod">
          <ac:chgData name="Pellinghelli Monica" userId="3b950787-b160-44ae-8a0f-59ad868be486" providerId="ADAL" clId="{D8346FAF-E73A-4627-843C-5C6F4448FBFB}" dt="2022-12-13T16:42:43.076" v="2651" actId="1037"/>
          <ac:picMkLst>
            <pc:docMk/>
            <pc:sldMk cId="3218263539" sldId="394"/>
            <ac:picMk id="3" creationId="{471F3A73-E34E-13BF-8F86-6562872C807D}"/>
          </ac:picMkLst>
        </pc:picChg>
        <pc:picChg chg="del">
          <ac:chgData name="Pellinghelli Monica" userId="3b950787-b160-44ae-8a0f-59ad868be486" providerId="ADAL" clId="{D8346FAF-E73A-4627-843C-5C6F4448FBFB}" dt="2022-12-13T16:42:19.426" v="2587" actId="478"/>
          <ac:picMkLst>
            <pc:docMk/>
            <pc:sldMk cId="3218263539" sldId="394"/>
            <ac:picMk id="11" creationId="{CFC11865-C0F4-8140-C980-0829F05D8DC1}"/>
          </ac:picMkLst>
        </pc:picChg>
      </pc:sldChg>
      <pc:sldChg chg="delSp modSp mod modNotesTx">
        <pc:chgData name="Pellinghelli Monica" userId="3b950787-b160-44ae-8a0f-59ad868be486" providerId="ADAL" clId="{D8346FAF-E73A-4627-843C-5C6F4448FBFB}" dt="2022-12-14T12:04:30.296" v="3599" actId="20577"/>
        <pc:sldMkLst>
          <pc:docMk/>
          <pc:sldMk cId="3028473830" sldId="395"/>
        </pc:sldMkLst>
        <pc:spChg chg="mod">
          <ac:chgData name="Pellinghelli Monica" userId="3b950787-b160-44ae-8a0f-59ad868be486" providerId="ADAL" clId="{D8346FAF-E73A-4627-843C-5C6F4448FBFB}" dt="2022-12-13T12:03:33.219" v="1538" actId="20577"/>
          <ac:spMkLst>
            <pc:docMk/>
            <pc:sldMk cId="3028473830" sldId="395"/>
            <ac:spMk id="7" creationId="{033A6441-4BE7-260A-BAF1-E7749DCA6108}"/>
          </ac:spMkLst>
        </pc:spChg>
        <pc:picChg chg="del mod">
          <ac:chgData name="Pellinghelli Monica" userId="3b950787-b160-44ae-8a0f-59ad868be486" providerId="ADAL" clId="{D8346FAF-E73A-4627-843C-5C6F4448FBFB}" dt="2022-12-13T14:43:57.123" v="1645" actId="478"/>
          <ac:picMkLst>
            <pc:docMk/>
            <pc:sldMk cId="3028473830" sldId="395"/>
            <ac:picMk id="3" creationId="{9A512FBF-97F7-1C49-3F17-969CBF0FEE35}"/>
          </ac:picMkLst>
        </pc:picChg>
        <pc:picChg chg="del mod">
          <ac:chgData name="Pellinghelli Monica" userId="3b950787-b160-44ae-8a0f-59ad868be486" providerId="ADAL" clId="{D8346FAF-E73A-4627-843C-5C6F4448FBFB}" dt="2022-12-13T16:45:24.577" v="2667" actId="478"/>
          <ac:picMkLst>
            <pc:docMk/>
            <pc:sldMk cId="3028473830" sldId="395"/>
            <ac:picMk id="6" creationId="{3EDEBD89-5960-610F-1155-9F17503DD8A8}"/>
          </ac:picMkLst>
        </pc:picChg>
        <pc:picChg chg="del mod">
          <ac:chgData name="Pellinghelli Monica" userId="3b950787-b160-44ae-8a0f-59ad868be486" providerId="ADAL" clId="{D8346FAF-E73A-4627-843C-5C6F4448FBFB}" dt="2022-12-13T16:53:51.061" v="2956" actId="478"/>
          <ac:picMkLst>
            <pc:docMk/>
            <pc:sldMk cId="3028473830" sldId="395"/>
            <ac:picMk id="9" creationId="{B67E807B-D95D-E315-54DD-93DA28B22D9F}"/>
          </ac:picMkLst>
        </pc:picChg>
        <pc:picChg chg="mod">
          <ac:chgData name="Pellinghelli Monica" userId="3b950787-b160-44ae-8a0f-59ad868be486" providerId="ADAL" clId="{D8346FAF-E73A-4627-843C-5C6F4448FBFB}" dt="2022-12-13T14:45:04.628" v="1669" actId="1035"/>
          <ac:picMkLst>
            <pc:docMk/>
            <pc:sldMk cId="3028473830" sldId="395"/>
            <ac:picMk id="10" creationId="{C4FB5AD2-243F-8547-F8B0-2299E004558B}"/>
          </ac:picMkLst>
        </pc:picChg>
        <pc:picChg chg="mod">
          <ac:chgData name="Pellinghelli Monica" userId="3b950787-b160-44ae-8a0f-59ad868be486" providerId="ADAL" clId="{D8346FAF-E73A-4627-843C-5C6F4448FBFB}" dt="2022-12-13T16:45:45.478" v="2716" actId="1036"/>
          <ac:picMkLst>
            <pc:docMk/>
            <pc:sldMk cId="3028473830" sldId="395"/>
            <ac:picMk id="11" creationId="{0EBFBAC6-48D9-E6C5-6EBE-6FB90DEBA79D}"/>
          </ac:picMkLst>
        </pc:picChg>
        <pc:picChg chg="del">
          <ac:chgData name="Pellinghelli Monica" userId="3b950787-b160-44ae-8a0f-59ad868be486" providerId="ADAL" clId="{D8346FAF-E73A-4627-843C-5C6F4448FBFB}" dt="2022-12-13T14:42:31.967" v="1604" actId="478"/>
          <ac:picMkLst>
            <pc:docMk/>
            <pc:sldMk cId="3028473830" sldId="395"/>
            <ac:picMk id="12" creationId="{F2B76247-9AF1-71F2-7D63-8923A4550062}"/>
          </ac:picMkLst>
        </pc:picChg>
        <pc:picChg chg="mod">
          <ac:chgData name="Pellinghelli Monica" userId="3b950787-b160-44ae-8a0f-59ad868be486" providerId="ADAL" clId="{D8346FAF-E73A-4627-843C-5C6F4448FBFB}" dt="2022-12-13T16:54:07.126" v="3006" actId="1037"/>
          <ac:picMkLst>
            <pc:docMk/>
            <pc:sldMk cId="3028473830" sldId="395"/>
            <ac:picMk id="13" creationId="{D3518E49-18C2-DB9F-F827-36F8B1E78542}"/>
          </ac:picMkLst>
        </pc:picChg>
        <pc:picChg chg="del">
          <ac:chgData name="Pellinghelli Monica" userId="3b950787-b160-44ae-8a0f-59ad868be486" providerId="ADAL" clId="{D8346FAF-E73A-4627-843C-5C6F4448FBFB}" dt="2022-12-13T14:40:13.647" v="1539" actId="478"/>
          <ac:picMkLst>
            <pc:docMk/>
            <pc:sldMk cId="3028473830" sldId="395"/>
            <ac:picMk id="18" creationId="{5BD91248-7C63-6A57-EAD9-975C8CCC3318}"/>
          </ac:picMkLst>
        </pc:picChg>
        <pc:picChg chg="del">
          <ac:chgData name="Pellinghelli Monica" userId="3b950787-b160-44ae-8a0f-59ad868be486" providerId="ADAL" clId="{D8346FAF-E73A-4627-843C-5C6F4448FBFB}" dt="2022-12-13T14:40:45.405" v="1567" actId="478"/>
          <ac:picMkLst>
            <pc:docMk/>
            <pc:sldMk cId="3028473830" sldId="395"/>
            <ac:picMk id="20" creationId="{48E8D860-D851-7771-C381-ED0AFEE7369E}"/>
          </ac:picMkLst>
        </pc:picChg>
      </pc:sldChg>
      <pc:sldChg chg="delSp modSp mod">
        <pc:chgData name="Pellinghelli Monica" userId="3b950787-b160-44ae-8a0f-59ad868be486" providerId="ADAL" clId="{D8346FAF-E73A-4627-843C-5C6F4448FBFB}" dt="2022-12-13T16:54:40.581" v="3007" actId="13926"/>
        <pc:sldMkLst>
          <pc:docMk/>
          <pc:sldMk cId="1567215701" sldId="396"/>
        </pc:sldMkLst>
        <pc:spChg chg="mod">
          <ac:chgData name="Pellinghelli Monica" userId="3b950787-b160-44ae-8a0f-59ad868be486" providerId="ADAL" clId="{D8346FAF-E73A-4627-843C-5C6F4448FBFB}" dt="2022-12-13T15:17:37.945" v="1797" actId="20577"/>
          <ac:spMkLst>
            <pc:docMk/>
            <pc:sldMk cId="1567215701" sldId="396"/>
            <ac:spMk id="2" creationId="{2E172590-F083-9240-8D2A-27E74BE89AC7}"/>
          </ac:spMkLst>
        </pc:spChg>
        <pc:spChg chg="mod">
          <ac:chgData name="Pellinghelli Monica" userId="3b950787-b160-44ae-8a0f-59ad868be486" providerId="ADAL" clId="{D8346FAF-E73A-4627-843C-5C6F4448FBFB}" dt="2022-12-13T16:54:40.581" v="3007" actId="13926"/>
          <ac:spMkLst>
            <pc:docMk/>
            <pc:sldMk cId="1567215701" sldId="396"/>
            <ac:spMk id="9" creationId="{00AEDB3E-43BB-C41A-F28F-14F721AC4F62}"/>
          </ac:spMkLst>
        </pc:spChg>
        <pc:spChg chg="mod">
          <ac:chgData name="Pellinghelli Monica" userId="3b950787-b160-44ae-8a0f-59ad868be486" providerId="ADAL" clId="{D8346FAF-E73A-4627-843C-5C6F4448FBFB}" dt="2022-12-13T15:17:44.217" v="1804" actId="20577"/>
          <ac:spMkLst>
            <pc:docMk/>
            <pc:sldMk cId="1567215701" sldId="396"/>
            <ac:spMk id="10" creationId="{3B40E964-3CD3-8B7E-43FF-F5DD6D28097E}"/>
          </ac:spMkLst>
        </pc:spChg>
        <pc:picChg chg="mod">
          <ac:chgData name="Pellinghelli Monica" userId="3b950787-b160-44ae-8a0f-59ad868be486" providerId="ADAL" clId="{D8346FAF-E73A-4627-843C-5C6F4448FBFB}" dt="2022-12-13T15:23:07.055" v="1887" actId="1036"/>
          <ac:picMkLst>
            <pc:docMk/>
            <pc:sldMk cId="1567215701" sldId="396"/>
            <ac:picMk id="3" creationId="{115054D2-3617-EF03-4982-30E2A6285DB6}"/>
          </ac:picMkLst>
        </pc:picChg>
        <pc:picChg chg="del">
          <ac:chgData name="Pellinghelli Monica" userId="3b950787-b160-44ae-8a0f-59ad868be486" providerId="ADAL" clId="{D8346FAF-E73A-4627-843C-5C6F4448FBFB}" dt="2022-12-13T15:22:46.604" v="1806" actId="478"/>
          <ac:picMkLst>
            <pc:docMk/>
            <pc:sldMk cId="1567215701" sldId="396"/>
            <ac:picMk id="6" creationId="{B877BBC1-1C5C-4103-97CE-0452244A4280}"/>
          </ac:picMkLst>
        </pc:picChg>
      </pc:sldChg>
      <pc:sldChg chg="delSp modSp mod modNotesTx">
        <pc:chgData name="Pellinghelli Monica" userId="3b950787-b160-44ae-8a0f-59ad868be486" providerId="ADAL" clId="{D8346FAF-E73A-4627-843C-5C6F4448FBFB}" dt="2022-12-13T16:55:37.832" v="3014" actId="20577"/>
        <pc:sldMkLst>
          <pc:docMk/>
          <pc:sldMk cId="3494942807" sldId="397"/>
        </pc:sldMkLst>
        <pc:spChg chg="mod">
          <ac:chgData name="Pellinghelli Monica" userId="3b950787-b160-44ae-8a0f-59ad868be486" providerId="ADAL" clId="{D8346FAF-E73A-4627-843C-5C6F4448FBFB}" dt="2022-12-13T15:23:25.565" v="1895" actId="5793"/>
          <ac:spMkLst>
            <pc:docMk/>
            <pc:sldMk cId="3494942807" sldId="397"/>
            <ac:spMk id="7" creationId="{033A6441-4BE7-260A-BAF1-E7749DCA6108}"/>
          </ac:spMkLst>
        </pc:spChg>
        <pc:picChg chg="del">
          <ac:chgData name="Pellinghelli Monica" userId="3b950787-b160-44ae-8a0f-59ad868be486" providerId="ADAL" clId="{D8346FAF-E73A-4627-843C-5C6F4448FBFB}" dt="2022-12-13T16:03:36.702" v="2101" actId="478"/>
          <ac:picMkLst>
            <pc:docMk/>
            <pc:sldMk cId="3494942807" sldId="397"/>
            <ac:picMk id="3" creationId="{20B7118C-C6EC-68B3-D3B8-F942B0E3D299}"/>
          </ac:picMkLst>
        </pc:picChg>
        <pc:picChg chg="del">
          <ac:chgData name="Pellinghelli Monica" userId="3b950787-b160-44ae-8a0f-59ad868be486" providerId="ADAL" clId="{D8346FAF-E73A-4627-843C-5C6F4448FBFB}" dt="2022-12-13T15:56:37.458" v="1896" actId="478"/>
          <ac:picMkLst>
            <pc:docMk/>
            <pc:sldMk cId="3494942807" sldId="397"/>
            <ac:picMk id="6" creationId="{DAFFC97D-FE9E-7343-0B91-4AAB0B547BF1}"/>
          </ac:picMkLst>
        </pc:picChg>
        <pc:picChg chg="del">
          <ac:chgData name="Pellinghelli Monica" userId="3b950787-b160-44ae-8a0f-59ad868be486" providerId="ADAL" clId="{D8346FAF-E73A-4627-843C-5C6F4448FBFB}" dt="2022-12-13T16:01:51.868" v="2017" actId="478"/>
          <ac:picMkLst>
            <pc:docMk/>
            <pc:sldMk cId="3494942807" sldId="397"/>
            <ac:picMk id="9" creationId="{FA9FF7F5-6F83-2287-A41C-FF445484221A}"/>
          </ac:picMkLst>
        </pc:picChg>
        <pc:picChg chg="del mod">
          <ac:chgData name="Pellinghelli Monica" userId="3b950787-b160-44ae-8a0f-59ad868be486" providerId="ADAL" clId="{D8346FAF-E73A-4627-843C-5C6F4448FBFB}" dt="2022-12-13T15:56:56.228" v="1919" actId="478"/>
          <ac:picMkLst>
            <pc:docMk/>
            <pc:sldMk cId="3494942807" sldId="397"/>
            <ac:picMk id="11" creationId="{2B911F6A-8F00-76DA-ECF8-4300D64219D3}"/>
          </ac:picMkLst>
        </pc:picChg>
        <pc:picChg chg="del mod">
          <ac:chgData name="Pellinghelli Monica" userId="3b950787-b160-44ae-8a0f-59ad868be486" providerId="ADAL" clId="{D8346FAF-E73A-4627-843C-5C6F4448FBFB}" dt="2022-12-13T15:58:01.989" v="1961" actId="478"/>
          <ac:picMkLst>
            <pc:docMk/>
            <pc:sldMk cId="3494942807" sldId="397"/>
            <ac:picMk id="12" creationId="{02540538-9389-0802-AE9B-5032D19992AA}"/>
          </ac:picMkLst>
        </pc:picChg>
        <pc:picChg chg="mod">
          <ac:chgData name="Pellinghelli Monica" userId="3b950787-b160-44ae-8a0f-59ad868be486" providerId="ADAL" clId="{D8346FAF-E73A-4627-843C-5C6F4448FBFB}" dt="2022-12-13T16:01:49.227" v="2016" actId="1035"/>
          <ac:picMkLst>
            <pc:docMk/>
            <pc:sldMk cId="3494942807" sldId="397"/>
            <ac:picMk id="13" creationId="{8F08E3E9-F9CC-F0F4-B3E1-CC0167059F5E}"/>
          </ac:picMkLst>
        </pc:picChg>
        <pc:picChg chg="mod">
          <ac:chgData name="Pellinghelli Monica" userId="3b950787-b160-44ae-8a0f-59ad868be486" providerId="ADAL" clId="{D8346FAF-E73A-4627-843C-5C6F4448FBFB}" dt="2022-12-13T16:03:15.950" v="2100" actId="1036"/>
          <ac:picMkLst>
            <pc:docMk/>
            <pc:sldMk cId="3494942807" sldId="397"/>
            <ac:picMk id="14" creationId="{48F76F44-C351-654B-9A60-4ED7BE5CEEA1}"/>
          </ac:picMkLst>
        </pc:picChg>
        <pc:picChg chg="mod">
          <ac:chgData name="Pellinghelli Monica" userId="3b950787-b160-44ae-8a0f-59ad868be486" providerId="ADAL" clId="{D8346FAF-E73A-4627-843C-5C6F4448FBFB}" dt="2022-12-13T16:03:56.168" v="2175" actId="1037"/>
          <ac:picMkLst>
            <pc:docMk/>
            <pc:sldMk cId="3494942807" sldId="397"/>
            <ac:picMk id="15" creationId="{EF3BD44D-29A0-7BDC-5227-164E4F330074}"/>
          </ac:picMkLst>
        </pc:picChg>
      </pc:sldChg>
      <pc:sldChg chg="delSp modSp mod">
        <pc:chgData name="Pellinghelli Monica" userId="3b950787-b160-44ae-8a0f-59ad868be486" providerId="ADAL" clId="{D8346FAF-E73A-4627-843C-5C6F4448FBFB}" dt="2022-12-13T16:58:28.888" v="3044" actId="20577"/>
        <pc:sldMkLst>
          <pc:docMk/>
          <pc:sldMk cId="746143617" sldId="398"/>
        </pc:sldMkLst>
        <pc:spChg chg="mod">
          <ac:chgData name="Pellinghelli Monica" userId="3b950787-b160-44ae-8a0f-59ad868be486" providerId="ADAL" clId="{D8346FAF-E73A-4627-843C-5C6F4448FBFB}" dt="2022-12-13T16:58:28.888" v="3044" actId="20577"/>
          <ac:spMkLst>
            <pc:docMk/>
            <pc:sldMk cId="746143617" sldId="398"/>
            <ac:spMk id="3" creationId="{FCEE6313-1796-60DB-B4D6-FF5502588E65}"/>
          </ac:spMkLst>
        </pc:spChg>
        <pc:spChg chg="mod">
          <ac:chgData name="Pellinghelli Monica" userId="3b950787-b160-44ae-8a0f-59ad868be486" providerId="ADAL" clId="{D8346FAF-E73A-4627-843C-5C6F4448FBFB}" dt="2022-12-13T16:11:11.794" v="2299" actId="20577"/>
          <ac:spMkLst>
            <pc:docMk/>
            <pc:sldMk cId="746143617" sldId="398"/>
            <ac:spMk id="6" creationId="{8FDC9244-2232-D163-4FC2-8481A436CAFA}"/>
          </ac:spMkLst>
        </pc:spChg>
        <pc:picChg chg="del">
          <ac:chgData name="Pellinghelli Monica" userId="3b950787-b160-44ae-8a0f-59ad868be486" providerId="ADAL" clId="{D8346FAF-E73A-4627-843C-5C6F4448FBFB}" dt="2022-12-13T16:10:29.911" v="2176" actId="478"/>
          <ac:picMkLst>
            <pc:docMk/>
            <pc:sldMk cId="746143617" sldId="398"/>
            <ac:picMk id="8" creationId="{ADF45400-15D8-BB98-7490-91191A8C8DCA}"/>
          </ac:picMkLst>
        </pc:picChg>
        <pc:picChg chg="mod">
          <ac:chgData name="Pellinghelli Monica" userId="3b950787-b160-44ae-8a0f-59ad868be486" providerId="ADAL" clId="{D8346FAF-E73A-4627-843C-5C6F4448FBFB}" dt="2022-12-13T16:10:52.625" v="2267" actId="1038"/>
          <ac:picMkLst>
            <pc:docMk/>
            <pc:sldMk cId="746143617" sldId="398"/>
            <ac:picMk id="9" creationId="{A231D3BD-47D1-3601-D436-2D6954FBEEA4}"/>
          </ac:picMkLst>
        </pc:picChg>
      </pc:sldChg>
      <pc:sldChg chg="delSp modSp mod modNotesTx">
        <pc:chgData name="Pellinghelli Monica" userId="3b950787-b160-44ae-8a0f-59ad868be486" providerId="ADAL" clId="{D8346FAF-E73A-4627-843C-5C6F4448FBFB}" dt="2022-12-14T12:17:02.280" v="3691" actId="20577"/>
        <pc:sldMkLst>
          <pc:docMk/>
          <pc:sldMk cId="4004514949" sldId="399"/>
        </pc:sldMkLst>
        <pc:spChg chg="mod">
          <ac:chgData name="Pellinghelli Monica" userId="3b950787-b160-44ae-8a0f-59ad868be486" providerId="ADAL" clId="{D8346FAF-E73A-4627-843C-5C6F4448FBFB}" dt="2022-12-13T15:10:04.894" v="1709" actId="20577"/>
          <ac:spMkLst>
            <pc:docMk/>
            <pc:sldMk cId="4004514949" sldId="399"/>
            <ac:spMk id="2" creationId="{2E172590-F083-9240-8D2A-27E74BE89AC7}"/>
          </ac:spMkLst>
        </pc:spChg>
        <pc:spChg chg="mod">
          <ac:chgData name="Pellinghelli Monica" userId="3b950787-b160-44ae-8a0f-59ad868be486" providerId="ADAL" clId="{D8346FAF-E73A-4627-843C-5C6F4448FBFB}" dt="2022-12-13T15:10:10.148" v="1715" actId="20577"/>
          <ac:spMkLst>
            <pc:docMk/>
            <pc:sldMk cId="4004514949" sldId="399"/>
            <ac:spMk id="10" creationId="{3B40E964-3CD3-8B7E-43FF-F5DD6D28097E}"/>
          </ac:spMkLst>
        </pc:spChg>
        <pc:picChg chg="del">
          <ac:chgData name="Pellinghelli Monica" userId="3b950787-b160-44ae-8a0f-59ad868be486" providerId="ADAL" clId="{D8346FAF-E73A-4627-843C-5C6F4448FBFB}" dt="2022-12-13T15:16:52.208" v="1716" actId="478"/>
          <ac:picMkLst>
            <pc:docMk/>
            <pc:sldMk cId="4004514949" sldId="399"/>
            <ac:picMk id="3" creationId="{95840741-A85A-1A34-9971-8C03FC0C4629}"/>
          </ac:picMkLst>
        </pc:picChg>
        <pc:picChg chg="mod">
          <ac:chgData name="Pellinghelli Monica" userId="3b950787-b160-44ae-8a0f-59ad868be486" providerId="ADAL" clId="{D8346FAF-E73A-4627-843C-5C6F4448FBFB}" dt="2022-12-13T15:17:05.065" v="1787" actId="1036"/>
          <ac:picMkLst>
            <pc:docMk/>
            <pc:sldMk cId="4004514949" sldId="399"/>
            <ac:picMk id="6" creationId="{CE10DEEA-4345-0A22-FAF8-A32A6B699327}"/>
          </ac:picMkLst>
        </pc:picChg>
      </pc:sldChg>
      <pc:sldChg chg="delSp modSp mod">
        <pc:chgData name="Pellinghelli Monica" userId="3b950787-b160-44ae-8a0f-59ad868be486" providerId="ADAL" clId="{D8346FAF-E73A-4627-843C-5C6F4448FBFB}" dt="2022-12-13T16:15:33.686" v="2366" actId="1036"/>
        <pc:sldMkLst>
          <pc:docMk/>
          <pc:sldMk cId="3469552223" sldId="400"/>
        </pc:sldMkLst>
        <pc:spChg chg="mod">
          <ac:chgData name="Pellinghelli Monica" userId="3b950787-b160-44ae-8a0f-59ad868be486" providerId="ADAL" clId="{D8346FAF-E73A-4627-843C-5C6F4448FBFB}" dt="2022-12-13T16:11:29.073" v="2306" actId="20577"/>
          <ac:spMkLst>
            <pc:docMk/>
            <pc:sldMk cId="3469552223" sldId="400"/>
            <ac:spMk id="2" creationId="{2E172590-F083-9240-8D2A-27E74BE89AC7}"/>
          </ac:spMkLst>
        </pc:spChg>
        <pc:spChg chg="mod">
          <ac:chgData name="Pellinghelli Monica" userId="3b950787-b160-44ae-8a0f-59ad868be486" providerId="ADAL" clId="{D8346FAF-E73A-4627-843C-5C6F4448FBFB}" dt="2022-12-13T16:11:35.465" v="2312" actId="20577"/>
          <ac:spMkLst>
            <pc:docMk/>
            <pc:sldMk cId="3469552223" sldId="400"/>
            <ac:spMk id="10" creationId="{3B40E964-3CD3-8B7E-43FF-F5DD6D28097E}"/>
          </ac:spMkLst>
        </pc:spChg>
        <pc:picChg chg="mod">
          <ac:chgData name="Pellinghelli Monica" userId="3b950787-b160-44ae-8a0f-59ad868be486" providerId="ADAL" clId="{D8346FAF-E73A-4627-843C-5C6F4448FBFB}" dt="2022-12-13T16:15:33.686" v="2366" actId="1036"/>
          <ac:picMkLst>
            <pc:docMk/>
            <pc:sldMk cId="3469552223" sldId="400"/>
            <ac:picMk id="3" creationId="{B199AC6D-A19C-BAF7-0E29-763C69A680CB}"/>
          </ac:picMkLst>
        </pc:picChg>
        <pc:picChg chg="del">
          <ac:chgData name="Pellinghelli Monica" userId="3b950787-b160-44ae-8a0f-59ad868be486" providerId="ADAL" clId="{D8346FAF-E73A-4627-843C-5C6F4448FBFB}" dt="2022-12-13T16:15:10.637" v="2313" actId="478"/>
          <ac:picMkLst>
            <pc:docMk/>
            <pc:sldMk cId="3469552223" sldId="400"/>
            <ac:picMk id="6" creationId="{C82FFFE7-EF85-352A-C6D2-3E37FBE83732}"/>
          </ac:picMkLst>
        </pc:picChg>
      </pc:sldChg>
      <pc:sldChg chg="delSp modSp mod">
        <pc:chgData name="Pellinghelli Monica" userId="3b950787-b160-44ae-8a0f-59ad868be486" providerId="ADAL" clId="{D8346FAF-E73A-4627-843C-5C6F4448FBFB}" dt="2022-12-13T17:02:18.871" v="3077" actId="20577"/>
        <pc:sldMkLst>
          <pc:docMk/>
          <pc:sldMk cId="223334554" sldId="402"/>
        </pc:sldMkLst>
        <pc:spChg chg="mod">
          <ac:chgData name="Pellinghelli Monica" userId="3b950787-b160-44ae-8a0f-59ad868be486" providerId="ADAL" clId="{D8346FAF-E73A-4627-843C-5C6F4448FBFB}" dt="2022-12-13T16:29:23.868" v="2434" actId="5793"/>
          <ac:spMkLst>
            <pc:docMk/>
            <pc:sldMk cId="223334554" sldId="402"/>
            <ac:spMk id="2" creationId="{2E172590-F083-9240-8D2A-27E74BE89AC7}"/>
          </ac:spMkLst>
        </pc:spChg>
        <pc:spChg chg="mod">
          <ac:chgData name="Pellinghelli Monica" userId="3b950787-b160-44ae-8a0f-59ad868be486" providerId="ADAL" clId="{D8346FAF-E73A-4627-843C-5C6F4448FBFB}" dt="2022-12-13T16:29:30.328" v="2441" actId="20577"/>
          <ac:spMkLst>
            <pc:docMk/>
            <pc:sldMk cId="223334554" sldId="402"/>
            <ac:spMk id="3" creationId="{F2043E67-B2A3-F3DE-86A1-32020F8BC2D0}"/>
          </ac:spMkLst>
        </pc:spChg>
        <pc:spChg chg="mod">
          <ac:chgData name="Pellinghelli Monica" userId="3b950787-b160-44ae-8a0f-59ad868be486" providerId="ADAL" clId="{D8346FAF-E73A-4627-843C-5C6F4448FBFB}" dt="2022-12-13T17:02:18.871" v="3077" actId="20577"/>
          <ac:spMkLst>
            <pc:docMk/>
            <pc:sldMk cId="223334554" sldId="402"/>
            <ac:spMk id="9" creationId="{00AEDB3E-43BB-C41A-F28F-14F721AC4F62}"/>
          </ac:spMkLst>
        </pc:spChg>
        <pc:picChg chg="mod">
          <ac:chgData name="Pellinghelli Monica" userId="3b950787-b160-44ae-8a0f-59ad868be486" providerId="ADAL" clId="{D8346FAF-E73A-4627-843C-5C6F4448FBFB}" dt="2022-12-13T16:29:16.218" v="2426" actId="1036"/>
          <ac:picMkLst>
            <pc:docMk/>
            <pc:sldMk cId="223334554" sldId="402"/>
            <ac:picMk id="6" creationId="{6F491681-1D2A-CB45-A12D-62141AA20B01}"/>
          </ac:picMkLst>
        </pc:picChg>
        <pc:picChg chg="del">
          <ac:chgData name="Pellinghelli Monica" userId="3b950787-b160-44ae-8a0f-59ad868be486" providerId="ADAL" clId="{D8346FAF-E73A-4627-843C-5C6F4448FBFB}" dt="2022-12-13T16:28:57.367" v="2367" actId="478"/>
          <ac:picMkLst>
            <pc:docMk/>
            <pc:sldMk cId="223334554" sldId="402"/>
            <ac:picMk id="12" creationId="{F0FA4C55-A355-72AD-3910-6054ED3FFCD6}"/>
          </ac:picMkLst>
        </pc:picChg>
      </pc:sldChg>
      <pc:sldChg chg="delSp modSp mod">
        <pc:chgData name="Pellinghelli Monica" userId="3b950787-b160-44ae-8a0f-59ad868be486" providerId="ADAL" clId="{D8346FAF-E73A-4627-843C-5C6F4448FBFB}" dt="2022-12-13T17:03:57.051" v="3108" actId="6549"/>
        <pc:sldMkLst>
          <pc:docMk/>
          <pc:sldMk cId="219861549" sldId="403"/>
        </pc:sldMkLst>
        <pc:spChg chg="mod">
          <ac:chgData name="Pellinghelli Monica" userId="3b950787-b160-44ae-8a0f-59ad868be486" providerId="ADAL" clId="{D8346FAF-E73A-4627-843C-5C6F4448FBFB}" dt="2022-12-13T16:29:46.946" v="2449" actId="20577"/>
          <ac:spMkLst>
            <pc:docMk/>
            <pc:sldMk cId="219861549" sldId="403"/>
            <ac:spMk id="2" creationId="{2E172590-F083-9240-8D2A-27E74BE89AC7}"/>
          </ac:spMkLst>
        </pc:spChg>
        <pc:spChg chg="mod">
          <ac:chgData name="Pellinghelli Monica" userId="3b950787-b160-44ae-8a0f-59ad868be486" providerId="ADAL" clId="{D8346FAF-E73A-4627-843C-5C6F4448FBFB}" dt="2022-12-13T16:29:53.998" v="2456" actId="20577"/>
          <ac:spMkLst>
            <pc:docMk/>
            <pc:sldMk cId="219861549" sldId="403"/>
            <ac:spMk id="6" creationId="{7C5AB9E4-3D0B-38A3-544D-17715931895D}"/>
          </ac:spMkLst>
        </pc:spChg>
        <pc:spChg chg="mod">
          <ac:chgData name="Pellinghelli Monica" userId="3b950787-b160-44ae-8a0f-59ad868be486" providerId="ADAL" clId="{D8346FAF-E73A-4627-843C-5C6F4448FBFB}" dt="2022-12-13T17:03:57.051" v="3108" actId="6549"/>
          <ac:spMkLst>
            <pc:docMk/>
            <pc:sldMk cId="219861549" sldId="403"/>
            <ac:spMk id="9" creationId="{00AEDB3E-43BB-C41A-F28F-14F721AC4F62}"/>
          </ac:spMkLst>
        </pc:spChg>
        <pc:picChg chg="mod">
          <ac:chgData name="Pellinghelli Monica" userId="3b950787-b160-44ae-8a0f-59ad868be486" providerId="ADAL" clId="{D8346FAF-E73A-4627-843C-5C6F4448FBFB}" dt="2022-12-13T16:34:58.322" v="2532" actId="1035"/>
          <ac:picMkLst>
            <pc:docMk/>
            <pc:sldMk cId="219861549" sldId="403"/>
            <ac:picMk id="3" creationId="{257EB1CE-D8C3-FF98-F812-2D1CB706C35D}"/>
          </ac:picMkLst>
        </pc:picChg>
        <pc:picChg chg="del">
          <ac:chgData name="Pellinghelli Monica" userId="3b950787-b160-44ae-8a0f-59ad868be486" providerId="ADAL" clId="{D8346FAF-E73A-4627-843C-5C6F4448FBFB}" dt="2022-12-13T16:34:39.611" v="2457" actId="478"/>
          <ac:picMkLst>
            <pc:docMk/>
            <pc:sldMk cId="219861549" sldId="403"/>
            <ac:picMk id="10" creationId="{CC685966-4F38-BE3A-EE3F-B851CC59A9DA}"/>
          </ac:picMkLst>
        </pc:picChg>
      </pc:sldChg>
      <pc:sldMasterChg chg="modSldLayout">
        <pc:chgData name="Pellinghelli Monica" userId="3b950787-b160-44ae-8a0f-59ad868be486" providerId="ADAL" clId="{D8346FAF-E73A-4627-843C-5C6F4448FBFB}" dt="2022-12-13T11:05:28.483" v="1357" actId="20577"/>
        <pc:sldMasterMkLst>
          <pc:docMk/>
          <pc:sldMasterMk cId="663752843" sldId="2147483661"/>
        </pc:sldMasterMkLst>
        <pc:sldLayoutChg chg="modSp mod">
          <pc:chgData name="Pellinghelli Monica" userId="3b950787-b160-44ae-8a0f-59ad868be486" providerId="ADAL" clId="{D8346FAF-E73A-4627-843C-5C6F4448FBFB}" dt="2022-12-13T11:05:28.483" v="1357" actId="20577"/>
          <pc:sldLayoutMkLst>
            <pc:docMk/>
            <pc:sldMasterMk cId="663752843" sldId="2147483661"/>
            <pc:sldLayoutMk cId="2162931746" sldId="2147483665"/>
          </pc:sldLayoutMkLst>
          <pc:spChg chg="mod">
            <ac:chgData name="Pellinghelli Monica" userId="3b950787-b160-44ae-8a0f-59ad868be486" providerId="ADAL" clId="{D8346FAF-E73A-4627-843C-5C6F4448FBFB}" dt="2022-12-13T11:05:28.483" v="1357" actId="20577"/>
            <ac:spMkLst>
              <pc:docMk/>
              <pc:sldMasterMk cId="663752843" sldId="2147483661"/>
              <pc:sldLayoutMk cId="2162931746" sldId="2147483665"/>
              <ac:spMk id="7" creationId="{A3B3E2A3-45E0-9F4B-AABA-3465515A8811}"/>
            </ac:spMkLst>
          </pc:spChg>
        </pc:sldLayoutChg>
      </pc:sldMasterChg>
    </pc:docChg>
  </pc:docChgLst>
  <pc:docChgLst>
    <pc:chgData name="Pellinghelli Monica" userId="3b950787-b160-44ae-8a0f-59ad868be486" providerId="ADAL" clId="{89750376-5B06-4A57-9FE3-A934B0A373DE}"/>
    <pc:docChg chg="undo custSel modSld">
      <pc:chgData name="Pellinghelli Monica" userId="3b950787-b160-44ae-8a0f-59ad868be486" providerId="ADAL" clId="{89750376-5B06-4A57-9FE3-A934B0A373DE}" dt="2022-10-24T17:18:17.128" v="2586" actId="14100"/>
      <pc:docMkLst>
        <pc:docMk/>
      </pc:docMkLst>
      <pc:sldChg chg="modSp mod">
        <pc:chgData name="Pellinghelli Monica" userId="3b950787-b160-44ae-8a0f-59ad868be486" providerId="ADAL" clId="{89750376-5B06-4A57-9FE3-A934B0A373DE}" dt="2022-10-24T16:41:14.528" v="2187" actId="113"/>
        <pc:sldMkLst>
          <pc:docMk/>
          <pc:sldMk cId="4260449442" sldId="348"/>
        </pc:sldMkLst>
        <pc:spChg chg="mod">
          <ac:chgData name="Pellinghelli Monica" userId="3b950787-b160-44ae-8a0f-59ad868be486" providerId="ADAL" clId="{89750376-5B06-4A57-9FE3-A934B0A373DE}" dt="2022-10-24T16:41:14.528" v="2187" actId="113"/>
          <ac:spMkLst>
            <pc:docMk/>
            <pc:sldMk cId="4260449442" sldId="348"/>
            <ac:spMk id="6" creationId="{3F898EB6-C8E6-0DDC-1122-EE7B533F086D}"/>
          </ac:spMkLst>
        </pc:spChg>
      </pc:sldChg>
      <pc:sldChg chg="modSp mod">
        <pc:chgData name="Pellinghelli Monica" userId="3b950787-b160-44ae-8a0f-59ad868be486" providerId="ADAL" clId="{89750376-5B06-4A57-9FE3-A934B0A373DE}" dt="2022-10-24T16:43:16.981" v="2219" actId="113"/>
        <pc:sldMkLst>
          <pc:docMk/>
          <pc:sldMk cId="1220625942" sldId="350"/>
        </pc:sldMkLst>
        <pc:spChg chg="mod">
          <ac:chgData name="Pellinghelli Monica" userId="3b950787-b160-44ae-8a0f-59ad868be486" providerId="ADAL" clId="{89750376-5B06-4A57-9FE3-A934B0A373DE}" dt="2022-10-24T16:43:16.981" v="2219" actId="113"/>
          <ac:spMkLst>
            <pc:docMk/>
            <pc:sldMk cId="1220625942" sldId="350"/>
            <ac:spMk id="6" creationId="{3F898EB6-C8E6-0DDC-1122-EE7B533F086D}"/>
          </ac:spMkLst>
        </pc:spChg>
      </pc:sldChg>
      <pc:sldChg chg="addSp delSp modSp mod addCm">
        <pc:chgData name="Pellinghelli Monica" userId="3b950787-b160-44ae-8a0f-59ad868be486" providerId="ADAL" clId="{89750376-5B06-4A57-9FE3-A934B0A373DE}" dt="2022-10-24T17:18:17.128" v="2586" actId="14100"/>
        <pc:sldMkLst>
          <pc:docMk/>
          <pc:sldMk cId="2262900840" sldId="381"/>
        </pc:sldMkLst>
        <pc:spChg chg="mod">
          <ac:chgData name="Pellinghelli Monica" userId="3b950787-b160-44ae-8a0f-59ad868be486" providerId="ADAL" clId="{89750376-5B06-4A57-9FE3-A934B0A373DE}" dt="2022-10-19T14:25:25.953" v="1456" actId="108"/>
          <ac:spMkLst>
            <pc:docMk/>
            <pc:sldMk cId="2262900840" sldId="381"/>
            <ac:spMk id="2" creationId="{2E172590-F083-9240-8D2A-27E74BE89AC7}"/>
          </ac:spMkLst>
        </pc:spChg>
        <pc:spChg chg="add mod">
          <ac:chgData name="Pellinghelli Monica" userId="3b950787-b160-44ae-8a0f-59ad868be486" providerId="ADAL" clId="{89750376-5B06-4A57-9FE3-A934B0A373DE}" dt="2022-10-19T12:54:20.297" v="1002" actId="122"/>
          <ac:spMkLst>
            <pc:docMk/>
            <pc:sldMk cId="2262900840" sldId="381"/>
            <ac:spMk id="3" creationId="{CFD8C1BB-B74E-42D4-A18E-55F0D5AA0A6B}"/>
          </ac:spMkLst>
        </pc:spChg>
        <pc:spChg chg="del mod">
          <ac:chgData name="Pellinghelli Monica" userId="3b950787-b160-44ae-8a0f-59ad868be486" providerId="ADAL" clId="{89750376-5B06-4A57-9FE3-A934B0A373DE}" dt="2022-10-17T10:10:36.262" v="2" actId="478"/>
          <ac:spMkLst>
            <pc:docMk/>
            <pc:sldMk cId="2262900840" sldId="381"/>
            <ac:spMk id="7" creationId="{00000000-0000-0000-0000-000000000000}"/>
          </ac:spMkLst>
        </pc:spChg>
        <pc:spChg chg="add mod">
          <ac:chgData name="Pellinghelli Monica" userId="3b950787-b160-44ae-8a0f-59ad868be486" providerId="ADAL" clId="{89750376-5B06-4A57-9FE3-A934B0A373DE}" dt="2022-10-19T12:54:16.409" v="1001" actId="1037"/>
          <ac:spMkLst>
            <pc:docMk/>
            <pc:sldMk cId="2262900840" sldId="381"/>
            <ac:spMk id="7" creationId="{0689AFF4-9242-4AD5-8B5B-3DCD71F2DF52}"/>
          </ac:spMkLst>
        </pc:spChg>
        <pc:spChg chg="add mod">
          <ac:chgData name="Pellinghelli Monica" userId="3b950787-b160-44ae-8a0f-59ad868be486" providerId="ADAL" clId="{89750376-5B06-4A57-9FE3-A934B0A373DE}" dt="2022-10-19T12:56:32.505" v="1161" actId="1037"/>
          <ac:spMkLst>
            <pc:docMk/>
            <pc:sldMk cId="2262900840" sldId="381"/>
            <ac:spMk id="9" creationId="{29123081-F1B4-4D5A-B843-3A7F455CF265}"/>
          </ac:spMkLst>
        </pc:spChg>
        <pc:spChg chg="add del mod">
          <ac:chgData name="Pellinghelli Monica" userId="3b950787-b160-44ae-8a0f-59ad868be486" providerId="ADAL" clId="{89750376-5B06-4A57-9FE3-A934B0A373DE}" dt="2022-10-19T13:57:13.416" v="1266" actId="478"/>
          <ac:spMkLst>
            <pc:docMk/>
            <pc:sldMk cId="2262900840" sldId="381"/>
            <ac:spMk id="10" creationId="{CBE1134B-F5C2-4053-9CD5-F1B17FC785FE}"/>
          </ac:spMkLst>
        </pc:spChg>
        <pc:spChg chg="add mod">
          <ac:chgData name="Pellinghelli Monica" userId="3b950787-b160-44ae-8a0f-59ad868be486" providerId="ADAL" clId="{89750376-5B06-4A57-9FE3-A934B0A373DE}" dt="2022-10-19T12:52:02.772" v="805" actId="1036"/>
          <ac:spMkLst>
            <pc:docMk/>
            <pc:sldMk cId="2262900840" sldId="381"/>
            <ac:spMk id="13" creationId="{D8BCB5B1-990A-4D05-AE97-352C18C77CC7}"/>
          </ac:spMkLst>
        </pc:spChg>
        <pc:spChg chg="add mod">
          <ac:chgData name="Pellinghelli Monica" userId="3b950787-b160-44ae-8a0f-59ad868be486" providerId="ADAL" clId="{89750376-5B06-4A57-9FE3-A934B0A373DE}" dt="2022-10-17T15:20:00.195" v="555" actId="1035"/>
          <ac:spMkLst>
            <pc:docMk/>
            <pc:sldMk cId="2262900840" sldId="381"/>
            <ac:spMk id="14" creationId="{392FAF4A-D91A-4CF4-B8EE-B5CFF71E31FD}"/>
          </ac:spMkLst>
        </pc:spChg>
        <pc:spChg chg="add mod">
          <ac:chgData name="Pellinghelli Monica" userId="3b950787-b160-44ae-8a0f-59ad868be486" providerId="ADAL" clId="{89750376-5B06-4A57-9FE3-A934B0A373DE}" dt="2022-10-17T15:24:50.999" v="655" actId="1037"/>
          <ac:spMkLst>
            <pc:docMk/>
            <pc:sldMk cId="2262900840" sldId="381"/>
            <ac:spMk id="15" creationId="{B4985A09-25DF-4D0F-B611-9A0103688676}"/>
          </ac:spMkLst>
        </pc:spChg>
        <pc:spChg chg="add mod">
          <ac:chgData name="Pellinghelli Monica" userId="3b950787-b160-44ae-8a0f-59ad868be486" providerId="ADAL" clId="{89750376-5B06-4A57-9FE3-A934B0A373DE}" dt="2022-10-19T14:23:30.724" v="1396" actId="14100"/>
          <ac:spMkLst>
            <pc:docMk/>
            <pc:sldMk cId="2262900840" sldId="381"/>
            <ac:spMk id="16" creationId="{48434D5E-46FC-4D04-8B64-A812C07D475C}"/>
          </ac:spMkLst>
        </pc:spChg>
        <pc:spChg chg="add mod">
          <ac:chgData name="Pellinghelli Monica" userId="3b950787-b160-44ae-8a0f-59ad868be486" providerId="ADAL" clId="{89750376-5B06-4A57-9FE3-A934B0A373DE}" dt="2022-10-19T12:53:19.366" v="948" actId="14100"/>
          <ac:spMkLst>
            <pc:docMk/>
            <pc:sldMk cId="2262900840" sldId="381"/>
            <ac:spMk id="17" creationId="{67B133CF-BD01-44E4-84C7-FC0DA4DD7F1F}"/>
          </ac:spMkLst>
        </pc:spChg>
        <pc:spChg chg="add mod">
          <ac:chgData name="Pellinghelli Monica" userId="3b950787-b160-44ae-8a0f-59ad868be486" providerId="ADAL" clId="{89750376-5B06-4A57-9FE3-A934B0A373DE}" dt="2022-10-19T12:55:23.037" v="1099" actId="14100"/>
          <ac:spMkLst>
            <pc:docMk/>
            <pc:sldMk cId="2262900840" sldId="381"/>
            <ac:spMk id="18" creationId="{B77CF43D-1DE9-45D8-8E67-D8AE4A1C0D96}"/>
          </ac:spMkLst>
        </pc:spChg>
        <pc:spChg chg="add mod">
          <ac:chgData name="Pellinghelli Monica" userId="3b950787-b160-44ae-8a0f-59ad868be486" providerId="ADAL" clId="{89750376-5B06-4A57-9FE3-A934B0A373DE}" dt="2022-10-19T14:37:11.884" v="1543" actId="1076"/>
          <ac:spMkLst>
            <pc:docMk/>
            <pc:sldMk cId="2262900840" sldId="381"/>
            <ac:spMk id="25" creationId="{37942F40-6458-4689-9176-61E9AED63A9E}"/>
          </ac:spMkLst>
        </pc:spChg>
        <pc:spChg chg="add mod">
          <ac:chgData name="Pellinghelli Monica" userId="3b950787-b160-44ae-8a0f-59ad868be486" providerId="ADAL" clId="{89750376-5B06-4A57-9FE3-A934B0A373DE}" dt="2022-10-24T17:15:00.015" v="2566" actId="1076"/>
          <ac:spMkLst>
            <pc:docMk/>
            <pc:sldMk cId="2262900840" sldId="381"/>
            <ac:spMk id="35" creationId="{95FDAD7A-57E5-4493-81F3-48148B6F8166}"/>
          </ac:spMkLst>
        </pc:spChg>
        <pc:spChg chg="add mod">
          <ac:chgData name="Pellinghelli Monica" userId="3b950787-b160-44ae-8a0f-59ad868be486" providerId="ADAL" clId="{89750376-5B06-4A57-9FE3-A934B0A373DE}" dt="2022-10-24T17:16:08.239" v="2574" actId="1076"/>
          <ac:spMkLst>
            <pc:docMk/>
            <pc:sldMk cId="2262900840" sldId="381"/>
            <ac:spMk id="37" creationId="{63AF47F9-9A7C-49F0-9441-9EA5F9842A44}"/>
          </ac:spMkLst>
        </pc:spChg>
        <pc:picChg chg="del">
          <ac:chgData name="Pellinghelli Monica" userId="3b950787-b160-44ae-8a0f-59ad868be486" providerId="ADAL" clId="{89750376-5B06-4A57-9FE3-A934B0A373DE}" dt="2022-10-17T10:10:42.345" v="3" actId="478"/>
          <ac:picMkLst>
            <pc:docMk/>
            <pc:sldMk cId="2262900840" sldId="381"/>
            <ac:picMk id="3" creationId="{DCC8222F-2AC1-4009-8300-296163A093D3}"/>
          </ac:picMkLst>
        </pc:picChg>
        <pc:picChg chg="mod">
          <ac:chgData name="Pellinghelli Monica" userId="3b950787-b160-44ae-8a0f-59ad868be486" providerId="ADAL" clId="{89750376-5B06-4A57-9FE3-A934B0A373DE}" dt="2022-10-17T10:13:28.937" v="106" actId="1035"/>
          <ac:picMkLst>
            <pc:docMk/>
            <pc:sldMk cId="2262900840" sldId="381"/>
            <ac:picMk id="6" creationId="{7D2026B6-6CDB-44AD-BCFA-6EFFDD9372A0}"/>
          </ac:picMkLst>
        </pc:picChg>
        <pc:picChg chg="mod">
          <ac:chgData name="Pellinghelli Monica" userId="3b950787-b160-44ae-8a0f-59ad868be486" providerId="ADAL" clId="{89750376-5B06-4A57-9FE3-A934B0A373DE}" dt="2022-10-24T17:01:07.806" v="2340" actId="1036"/>
          <ac:picMkLst>
            <pc:docMk/>
            <pc:sldMk cId="2262900840" sldId="381"/>
            <ac:picMk id="6" creationId="{EC88BCBE-BE70-48D9-BE6E-66A96CB3BAAC}"/>
          </ac:picMkLst>
        </pc:picChg>
        <pc:picChg chg="mod">
          <ac:chgData name="Pellinghelli Monica" userId="3b950787-b160-44ae-8a0f-59ad868be486" providerId="ADAL" clId="{89750376-5B06-4A57-9FE3-A934B0A373DE}" dt="2022-10-17T15:02:22.459" v="548" actId="1037"/>
          <ac:picMkLst>
            <pc:docMk/>
            <pc:sldMk cId="2262900840" sldId="381"/>
            <ac:picMk id="8" creationId="{6DE7B4ED-ED84-4EA6-8631-5C88687462F8}"/>
          </ac:picMkLst>
        </pc:picChg>
        <pc:picChg chg="del mod">
          <ac:chgData name="Pellinghelli Monica" userId="3b950787-b160-44ae-8a0f-59ad868be486" providerId="ADAL" clId="{89750376-5B06-4A57-9FE3-A934B0A373DE}" dt="2022-10-24T17:08:54.931" v="2458" actId="478"/>
          <ac:picMkLst>
            <pc:docMk/>
            <pc:sldMk cId="2262900840" sldId="381"/>
            <ac:picMk id="8" creationId="{F4D3A035-2757-47E6-8B42-FCE5ED5636A3}"/>
          </ac:picMkLst>
        </pc:picChg>
        <pc:picChg chg="del">
          <ac:chgData name="Pellinghelli Monica" userId="3b950787-b160-44ae-8a0f-59ad868be486" providerId="ADAL" clId="{89750376-5B06-4A57-9FE3-A934B0A373DE}" dt="2022-10-17T10:14:10.447" v="137" actId="478"/>
          <ac:picMkLst>
            <pc:docMk/>
            <pc:sldMk cId="2262900840" sldId="381"/>
            <ac:picMk id="9" creationId="{A9345C7F-6061-4C73-B744-74D66176EECE}"/>
          </ac:picMkLst>
        </pc:picChg>
        <pc:picChg chg="del">
          <ac:chgData name="Pellinghelli Monica" userId="3b950787-b160-44ae-8a0f-59ad868be486" providerId="ADAL" clId="{89750376-5B06-4A57-9FE3-A934B0A373DE}" dt="2022-10-17T10:10:32.032" v="0" actId="478"/>
          <ac:picMkLst>
            <pc:docMk/>
            <pc:sldMk cId="2262900840" sldId="381"/>
            <ac:picMk id="10" creationId="{3E4EC424-F9B6-C46E-94EA-D4A440854147}"/>
          </ac:picMkLst>
        </pc:picChg>
        <pc:picChg chg="mod">
          <ac:chgData name="Pellinghelli Monica" userId="3b950787-b160-44ae-8a0f-59ad868be486" providerId="ADAL" clId="{89750376-5B06-4A57-9FE3-A934B0A373DE}" dt="2022-10-24T17:09:18.032" v="2564" actId="1036"/>
          <ac:picMkLst>
            <pc:docMk/>
            <pc:sldMk cId="2262900840" sldId="381"/>
            <ac:picMk id="11" creationId="{5D88C387-D308-4A70-86EB-4B58F0EDA933}"/>
          </ac:picMkLst>
        </pc:picChg>
        <pc:picChg chg="mod">
          <ac:chgData name="Pellinghelli Monica" userId="3b950787-b160-44ae-8a0f-59ad868be486" providerId="ADAL" clId="{89750376-5B06-4A57-9FE3-A934B0A373DE}" dt="2022-10-17T15:21:50.881" v="638" actId="1036"/>
          <ac:picMkLst>
            <pc:docMk/>
            <pc:sldMk cId="2262900840" sldId="381"/>
            <ac:picMk id="11" creationId="{739AED49-AC6F-45CA-8F7D-C43C40B415E5}"/>
          </ac:picMkLst>
        </pc:picChg>
        <pc:picChg chg="mod">
          <ac:chgData name="Pellinghelli Monica" userId="3b950787-b160-44ae-8a0f-59ad868be486" providerId="ADAL" clId="{89750376-5B06-4A57-9FE3-A934B0A373DE}" dt="2022-10-17T15:02:18.161" v="544" actId="1038"/>
          <ac:picMkLst>
            <pc:docMk/>
            <pc:sldMk cId="2262900840" sldId="381"/>
            <ac:picMk id="12" creationId="{275DE335-B8AF-456B-8D9E-73A9E76E812A}"/>
          </ac:picMkLst>
        </pc:picChg>
        <pc:picChg chg="del mod">
          <ac:chgData name="Pellinghelli Monica" userId="3b950787-b160-44ae-8a0f-59ad868be486" providerId="ADAL" clId="{89750376-5B06-4A57-9FE3-A934B0A373DE}" dt="2022-10-17T15:00:42.414" v="429" actId="478"/>
          <ac:picMkLst>
            <pc:docMk/>
            <pc:sldMk cId="2262900840" sldId="381"/>
            <ac:picMk id="13" creationId="{C774549C-9314-4822-A14A-F4AF10B0CA28}"/>
          </ac:picMkLst>
        </pc:picChg>
        <pc:picChg chg="del">
          <ac:chgData name="Pellinghelli Monica" userId="3b950787-b160-44ae-8a0f-59ad868be486" providerId="ADAL" clId="{89750376-5B06-4A57-9FE3-A934B0A373DE}" dt="2022-10-19T14:15:46.347" v="1267" actId="478"/>
          <ac:picMkLst>
            <pc:docMk/>
            <pc:sldMk cId="2262900840" sldId="381"/>
            <ac:picMk id="19" creationId="{8AAFE232-E6AF-4A9A-8A6F-896C8470DBAB}"/>
          </ac:picMkLst>
        </pc:picChg>
        <pc:picChg chg="del mod">
          <ac:chgData name="Pellinghelli Monica" userId="3b950787-b160-44ae-8a0f-59ad868be486" providerId="ADAL" clId="{89750376-5B06-4A57-9FE3-A934B0A373DE}" dt="2022-10-19T14:17:21.072" v="1326" actId="478"/>
          <ac:picMkLst>
            <pc:docMk/>
            <pc:sldMk cId="2262900840" sldId="381"/>
            <ac:picMk id="21" creationId="{8E337E39-D848-4836-BC4D-E386552C384D}"/>
          </ac:picMkLst>
        </pc:picChg>
        <pc:picChg chg="del mod">
          <ac:chgData name="Pellinghelli Monica" userId="3b950787-b160-44ae-8a0f-59ad868be486" providerId="ADAL" clId="{89750376-5B06-4A57-9FE3-A934B0A373DE}" dt="2022-10-19T14:24:40.864" v="1397" actId="478"/>
          <ac:picMkLst>
            <pc:docMk/>
            <pc:sldMk cId="2262900840" sldId="381"/>
            <ac:picMk id="22" creationId="{47D099B9-8634-4E08-B65E-135EA25B2908}"/>
          </ac:picMkLst>
        </pc:picChg>
        <pc:picChg chg="mod">
          <ac:chgData name="Pellinghelli Monica" userId="3b950787-b160-44ae-8a0f-59ad868be486" providerId="ADAL" clId="{89750376-5B06-4A57-9FE3-A934B0A373DE}" dt="2022-10-19T14:24:56.040" v="1455" actId="1037"/>
          <ac:picMkLst>
            <pc:docMk/>
            <pc:sldMk cId="2262900840" sldId="381"/>
            <ac:picMk id="23" creationId="{DDFC115C-12F9-4E4B-A128-FDE26C4A8B16}"/>
          </ac:picMkLst>
        </pc:picChg>
        <pc:picChg chg="mod">
          <ac:chgData name="Pellinghelli Monica" userId="3b950787-b160-44ae-8a0f-59ad868be486" providerId="ADAL" clId="{89750376-5B06-4A57-9FE3-A934B0A373DE}" dt="2022-10-19T14:37:35.636" v="1554" actId="1038"/>
          <ac:picMkLst>
            <pc:docMk/>
            <pc:sldMk cId="2262900840" sldId="381"/>
            <ac:picMk id="24" creationId="{AEEA348D-A152-4C03-980A-8A511F997B99}"/>
          </ac:picMkLst>
        </pc:picChg>
        <pc:picChg chg="mod">
          <ac:chgData name="Pellinghelli Monica" userId="3b950787-b160-44ae-8a0f-59ad868be486" providerId="ADAL" clId="{89750376-5B06-4A57-9FE3-A934B0A373DE}" dt="2022-10-24T17:01:22.120" v="2355" actId="1037"/>
          <ac:picMkLst>
            <pc:docMk/>
            <pc:sldMk cId="2262900840" sldId="381"/>
            <ac:picMk id="31" creationId="{BA9F83D9-C4D6-0D90-1DBA-CCF8611FF0A1}"/>
          </ac:picMkLst>
        </pc:picChg>
        <pc:picChg chg="mod">
          <ac:chgData name="Pellinghelli Monica" userId="3b950787-b160-44ae-8a0f-59ad868be486" providerId="ADAL" clId="{89750376-5B06-4A57-9FE3-A934B0A373DE}" dt="2022-10-24T17:01:15.182" v="2348" actId="1037"/>
          <ac:picMkLst>
            <pc:docMk/>
            <pc:sldMk cId="2262900840" sldId="381"/>
            <ac:picMk id="33" creationId="{9E740290-00AB-1FBA-ED97-4C2CD393E6AD}"/>
          </ac:picMkLst>
        </pc:picChg>
        <pc:cxnChg chg="add del">
          <ac:chgData name="Pellinghelli Monica" userId="3b950787-b160-44ae-8a0f-59ad868be486" providerId="ADAL" clId="{89750376-5B06-4A57-9FE3-A934B0A373DE}" dt="2022-10-17T15:23:19.149" v="643" actId="478"/>
          <ac:cxnSpMkLst>
            <pc:docMk/>
            <pc:sldMk cId="2262900840" sldId="381"/>
            <ac:cxnSpMk id="18" creationId="{1FD434E3-1E34-4480-A4F9-A92846805FAB}"/>
          </ac:cxnSpMkLst>
        </pc:cxnChg>
        <pc:cxnChg chg="add">
          <ac:chgData name="Pellinghelli Monica" userId="3b950787-b160-44ae-8a0f-59ad868be486" providerId="ADAL" clId="{89750376-5B06-4A57-9FE3-A934B0A373DE}" dt="2022-10-17T15:24:29.120" v="650" actId="11529"/>
          <ac:cxnSpMkLst>
            <pc:docMk/>
            <pc:sldMk cId="2262900840" sldId="381"/>
            <ac:cxnSpMk id="20" creationId="{AA7B61BC-25C0-4234-B465-CDE043D7A4D4}"/>
          </ac:cxnSpMkLst>
        </pc:cxnChg>
        <pc:cxnChg chg="add mod">
          <ac:chgData name="Pellinghelli Monica" userId="3b950787-b160-44ae-8a0f-59ad868be486" providerId="ADAL" clId="{89750376-5B06-4A57-9FE3-A934B0A373DE}" dt="2022-10-19T14:37:22.392" v="1545" actId="1076"/>
          <ac:cxnSpMkLst>
            <pc:docMk/>
            <pc:sldMk cId="2262900840" sldId="381"/>
            <ac:cxnSpMk id="26" creationId="{95C891F3-FA87-4138-A12E-9700BC42C732}"/>
          </ac:cxnSpMkLst>
        </pc:cxnChg>
        <pc:cxnChg chg="add mod">
          <ac:chgData name="Pellinghelli Monica" userId="3b950787-b160-44ae-8a0f-59ad868be486" providerId="ADAL" clId="{89750376-5B06-4A57-9FE3-A934B0A373DE}" dt="2022-10-24T17:15:53.121" v="2572" actId="14100"/>
          <ac:cxnSpMkLst>
            <pc:docMk/>
            <pc:sldMk cId="2262900840" sldId="381"/>
            <ac:cxnSpMk id="36" creationId="{3847ED54-B2CB-4B0A-84A9-CBE46094D4BB}"/>
          </ac:cxnSpMkLst>
        </pc:cxnChg>
        <pc:cxnChg chg="add mod">
          <ac:chgData name="Pellinghelli Monica" userId="3b950787-b160-44ae-8a0f-59ad868be486" providerId="ADAL" clId="{89750376-5B06-4A57-9FE3-A934B0A373DE}" dt="2022-10-24T17:18:17.128" v="2586" actId="14100"/>
          <ac:cxnSpMkLst>
            <pc:docMk/>
            <pc:sldMk cId="2262900840" sldId="381"/>
            <ac:cxnSpMk id="38" creationId="{0FBFD82F-06CC-4261-AE62-8F08762FDD4C}"/>
          </ac:cxnSpMkLst>
        </pc:cxnChg>
      </pc:sldChg>
      <pc:sldChg chg="delSp modSp mod">
        <pc:chgData name="Pellinghelli Monica" userId="3b950787-b160-44ae-8a0f-59ad868be486" providerId="ADAL" clId="{89750376-5B06-4A57-9FE3-A934B0A373DE}" dt="2022-10-24T16:30:09.158" v="2040" actId="1035"/>
        <pc:sldMkLst>
          <pc:docMk/>
          <pc:sldMk cId="3202417861" sldId="384"/>
        </pc:sldMkLst>
        <pc:spChg chg="mod">
          <ac:chgData name="Pellinghelli Monica" userId="3b950787-b160-44ae-8a0f-59ad868be486" providerId="ADAL" clId="{89750376-5B06-4A57-9FE3-A934B0A373DE}" dt="2022-10-24T16:30:09.158" v="2040" actId="1035"/>
          <ac:spMkLst>
            <pc:docMk/>
            <pc:sldMk cId="3202417861" sldId="384"/>
            <ac:spMk id="2" creationId="{2E172590-F083-9240-8D2A-27E74BE89AC7}"/>
          </ac:spMkLst>
        </pc:spChg>
        <pc:spChg chg="del">
          <ac:chgData name="Pellinghelli Monica" userId="3b950787-b160-44ae-8a0f-59ad868be486" providerId="ADAL" clId="{89750376-5B06-4A57-9FE3-A934B0A373DE}" dt="2022-10-24T16:12:55.563" v="1557" actId="478"/>
          <ac:spMkLst>
            <pc:docMk/>
            <pc:sldMk cId="3202417861" sldId="384"/>
            <ac:spMk id="17" creationId="{31170D5F-CDCB-A758-3737-84A7A0F72A31}"/>
          </ac:spMkLst>
        </pc:spChg>
        <pc:picChg chg="del mod">
          <ac:chgData name="Pellinghelli Monica" userId="3b950787-b160-44ae-8a0f-59ad868be486" providerId="ADAL" clId="{89750376-5B06-4A57-9FE3-A934B0A373DE}" dt="2022-10-24T16:15:53.544" v="1687" actId="478"/>
          <ac:picMkLst>
            <pc:docMk/>
            <pc:sldMk cId="3202417861" sldId="384"/>
            <ac:picMk id="3" creationId="{3353899C-D6AD-4FBD-8D9F-B8E03E1A62FD}"/>
          </ac:picMkLst>
        </pc:picChg>
        <pc:picChg chg="del mod">
          <ac:chgData name="Pellinghelli Monica" userId="3b950787-b160-44ae-8a0f-59ad868be486" providerId="ADAL" clId="{89750376-5B06-4A57-9FE3-A934B0A373DE}" dt="2022-10-24T16:17:55.440" v="1806" actId="478"/>
          <ac:picMkLst>
            <pc:docMk/>
            <pc:sldMk cId="3202417861" sldId="384"/>
            <ac:picMk id="7" creationId="{D9A8F948-92AE-4F22-84A6-AF51867391E9}"/>
          </ac:picMkLst>
        </pc:picChg>
        <pc:picChg chg="del mod">
          <ac:chgData name="Pellinghelli Monica" userId="3b950787-b160-44ae-8a0f-59ad868be486" providerId="ADAL" clId="{89750376-5B06-4A57-9FE3-A934B0A373DE}" dt="2022-10-24T16:27:54.989" v="1917" actId="478"/>
          <ac:picMkLst>
            <pc:docMk/>
            <pc:sldMk cId="3202417861" sldId="384"/>
            <ac:picMk id="10" creationId="{B8B88214-68C9-4E22-B0F2-EF787D3021C5}"/>
          </ac:picMkLst>
        </pc:picChg>
        <pc:picChg chg="mod">
          <ac:chgData name="Pellinghelli Monica" userId="3b950787-b160-44ae-8a0f-59ad868be486" providerId="ADAL" clId="{89750376-5B06-4A57-9FE3-A934B0A373DE}" dt="2022-10-24T16:28:46.835" v="2039" actId="1036"/>
          <ac:picMkLst>
            <pc:docMk/>
            <pc:sldMk cId="3202417861" sldId="384"/>
            <ac:picMk id="11" creationId="{A8AF5795-1576-42DD-82D7-A9C770E390B8}"/>
          </ac:picMkLst>
        </pc:picChg>
        <pc:picChg chg="del">
          <ac:chgData name="Pellinghelli Monica" userId="3b950787-b160-44ae-8a0f-59ad868be486" providerId="ADAL" clId="{89750376-5B06-4A57-9FE3-A934B0A373DE}" dt="2022-10-24T16:12:48.974" v="1556" actId="478"/>
          <ac:picMkLst>
            <pc:docMk/>
            <pc:sldMk cId="3202417861" sldId="384"/>
            <ac:picMk id="16" creationId="{F69B72FF-2AF5-CBE7-14D2-B841E44C9AA7}"/>
          </ac:picMkLst>
        </pc:picChg>
        <pc:cxnChg chg="del">
          <ac:chgData name="Pellinghelli Monica" userId="3b950787-b160-44ae-8a0f-59ad868be486" providerId="ADAL" clId="{89750376-5B06-4A57-9FE3-A934B0A373DE}" dt="2022-10-24T16:13:00.980" v="1561" actId="478"/>
          <ac:cxnSpMkLst>
            <pc:docMk/>
            <pc:sldMk cId="3202417861" sldId="384"/>
            <ac:cxnSpMk id="24" creationId="{1D8A938C-3405-19BA-263C-33974F445241}"/>
          </ac:cxnSpMkLst>
        </pc:cxnChg>
        <pc:cxnChg chg="del">
          <ac:chgData name="Pellinghelli Monica" userId="3b950787-b160-44ae-8a0f-59ad868be486" providerId="ADAL" clId="{89750376-5B06-4A57-9FE3-A934B0A373DE}" dt="2022-10-24T16:12:59.846" v="1560" actId="478"/>
          <ac:cxnSpMkLst>
            <pc:docMk/>
            <pc:sldMk cId="3202417861" sldId="384"/>
            <ac:cxnSpMk id="26" creationId="{AC1A03A5-4BFE-D85B-DF50-B80D6BFB9253}"/>
          </ac:cxnSpMkLst>
        </pc:cxnChg>
        <pc:cxnChg chg="del">
          <ac:chgData name="Pellinghelli Monica" userId="3b950787-b160-44ae-8a0f-59ad868be486" providerId="ADAL" clId="{89750376-5B06-4A57-9FE3-A934B0A373DE}" dt="2022-10-24T16:12:58.975" v="1559" actId="478"/>
          <ac:cxnSpMkLst>
            <pc:docMk/>
            <pc:sldMk cId="3202417861" sldId="384"/>
            <ac:cxnSpMk id="28" creationId="{889166A4-2222-2D27-507C-83506A97B9E0}"/>
          </ac:cxnSpMkLst>
        </pc:cxnChg>
        <pc:cxnChg chg="del mod">
          <ac:chgData name="Pellinghelli Monica" userId="3b950787-b160-44ae-8a0f-59ad868be486" providerId="ADAL" clId="{89750376-5B06-4A57-9FE3-A934B0A373DE}" dt="2022-10-24T16:12:57.049" v="1558" actId="478"/>
          <ac:cxnSpMkLst>
            <pc:docMk/>
            <pc:sldMk cId="3202417861" sldId="384"/>
            <ac:cxnSpMk id="31" creationId="{8E4C6B8E-3789-0916-6501-41EA89B5B1EF}"/>
          </ac:cxnSpMkLst>
        </pc:cxnChg>
      </pc:sldChg>
    </pc:docChg>
  </pc:docChgLst>
  <pc:docChgLst>
    <pc:chgData name="Pellinghelli Monica" userId="3b950787-b160-44ae-8a0f-59ad868be486" providerId="ADAL" clId="{31408681-83A7-40F7-B67E-DDF2318172DE}"/>
    <pc:docChg chg="undo custSel addSld delSld modSld">
      <pc:chgData name="Pellinghelli Monica" userId="3b950787-b160-44ae-8a0f-59ad868be486" providerId="ADAL" clId="{31408681-83A7-40F7-B67E-DDF2318172DE}" dt="2022-05-11T14:51:16.920" v="695" actId="1037"/>
      <pc:docMkLst>
        <pc:docMk/>
      </pc:docMkLst>
      <pc:sldChg chg="addSp delSp modSp mod">
        <pc:chgData name="Pellinghelli Monica" userId="3b950787-b160-44ae-8a0f-59ad868be486" providerId="ADAL" clId="{31408681-83A7-40F7-B67E-DDF2318172DE}" dt="2022-05-11T13:22:32.130" v="100" actId="6549"/>
        <pc:sldMkLst>
          <pc:docMk/>
          <pc:sldMk cId="1114938745" sldId="264"/>
        </pc:sldMkLst>
        <pc:spChg chg="mod">
          <ac:chgData name="Pellinghelli Monica" userId="3b950787-b160-44ae-8a0f-59ad868be486" providerId="ADAL" clId="{31408681-83A7-40F7-B67E-DDF2318172DE}" dt="2022-05-11T13:21:07.793" v="42" actId="20577"/>
          <ac:spMkLst>
            <pc:docMk/>
            <pc:sldMk cId="1114938745" sldId="264"/>
            <ac:spMk id="2" creationId="{2E172590-F083-9240-8D2A-27E74BE89AC7}"/>
          </ac:spMkLst>
        </pc:spChg>
        <pc:spChg chg="del">
          <ac:chgData name="Pellinghelli Monica" userId="3b950787-b160-44ae-8a0f-59ad868be486" providerId="ADAL" clId="{31408681-83A7-40F7-B67E-DDF2318172DE}" dt="2022-05-11T13:21:34.822" v="43"/>
          <ac:spMkLst>
            <pc:docMk/>
            <pc:sldMk cId="1114938745" sldId="264"/>
            <ac:spMk id="3" creationId="{3BD95D75-B5EB-8248-8AA3-1B2AE9E46B6F}"/>
          </ac:spMkLst>
        </pc:spChg>
        <pc:spChg chg="mod">
          <ac:chgData name="Pellinghelli Monica" userId="3b950787-b160-44ae-8a0f-59ad868be486" providerId="ADAL" clId="{31408681-83A7-40F7-B67E-DDF2318172DE}" dt="2022-05-11T13:22:32.130" v="100" actId="6549"/>
          <ac:spMkLst>
            <pc:docMk/>
            <pc:sldMk cId="1114938745" sldId="264"/>
            <ac:spMk id="5" creationId="{0CC9049F-173E-C041-A55A-0B73721EFCCA}"/>
          </ac:spMkLst>
        </pc:spChg>
        <pc:spChg chg="add mod">
          <ac:chgData name="Pellinghelli Monica" userId="3b950787-b160-44ae-8a0f-59ad868be486" providerId="ADAL" clId="{31408681-83A7-40F7-B67E-DDF2318172DE}" dt="2022-05-11T13:21:53.793" v="46" actId="12"/>
          <ac:spMkLst>
            <pc:docMk/>
            <pc:sldMk cId="1114938745" sldId="264"/>
            <ac:spMk id="6" creationId="{69FCE14F-0563-AA22-F487-4A9EA9C36E2B}"/>
          </ac:spMkLst>
        </pc:spChg>
        <pc:spChg chg="add del mod">
          <ac:chgData name="Pellinghelli Monica" userId="3b950787-b160-44ae-8a0f-59ad868be486" providerId="ADAL" clId="{31408681-83A7-40F7-B67E-DDF2318172DE}" dt="2022-05-11T13:21:45.609" v="45"/>
          <ac:spMkLst>
            <pc:docMk/>
            <pc:sldMk cId="1114938745" sldId="264"/>
            <ac:spMk id="7" creationId="{9988917C-FB4C-8559-553A-F85E1209914A}"/>
          </ac:spMkLst>
        </pc:spChg>
        <pc:spChg chg="add mod">
          <ac:chgData name="Pellinghelli Monica" userId="3b950787-b160-44ae-8a0f-59ad868be486" providerId="ADAL" clId="{31408681-83A7-40F7-B67E-DDF2318172DE}" dt="2022-05-11T13:22:13.584" v="48" actId="1076"/>
          <ac:spMkLst>
            <pc:docMk/>
            <pc:sldMk cId="1114938745" sldId="264"/>
            <ac:spMk id="8" creationId="{558EAB2D-AD3C-8D42-CC04-369256581D00}"/>
          </ac:spMkLst>
        </pc:spChg>
      </pc:sldChg>
      <pc:sldChg chg="addSp delSp modSp mod">
        <pc:chgData name="Pellinghelli Monica" userId="3b950787-b160-44ae-8a0f-59ad868be486" providerId="ADAL" clId="{31408681-83A7-40F7-B67E-DDF2318172DE}" dt="2022-05-11T14:36:18.894" v="549" actId="20577"/>
        <pc:sldMkLst>
          <pc:docMk/>
          <pc:sldMk cId="1889295985" sldId="267"/>
        </pc:sldMkLst>
        <pc:spChg chg="mod">
          <ac:chgData name="Pellinghelli Monica" userId="3b950787-b160-44ae-8a0f-59ad868be486" providerId="ADAL" clId="{31408681-83A7-40F7-B67E-DDF2318172DE}" dt="2022-05-11T14:36:18.894" v="549" actId="20577"/>
          <ac:spMkLst>
            <pc:docMk/>
            <pc:sldMk cId="1889295985" sldId="267"/>
            <ac:spMk id="2" creationId="{FB89AAC7-D289-AC43-89D3-9C929042E88B}"/>
          </ac:spMkLst>
        </pc:spChg>
        <pc:spChg chg="mod">
          <ac:chgData name="Pellinghelli Monica" userId="3b950787-b160-44ae-8a0f-59ad868be486" providerId="ADAL" clId="{31408681-83A7-40F7-B67E-DDF2318172DE}" dt="2022-05-11T14:35:42.213" v="531" actId="20577"/>
          <ac:spMkLst>
            <pc:docMk/>
            <pc:sldMk cId="1889295985" sldId="267"/>
            <ac:spMk id="4" creationId="{2B4154C1-7E56-2148-A428-AA8C15166ED4}"/>
          </ac:spMkLst>
        </pc:spChg>
        <pc:spChg chg="add del mod">
          <ac:chgData name="Pellinghelli Monica" userId="3b950787-b160-44ae-8a0f-59ad868be486" providerId="ADAL" clId="{31408681-83A7-40F7-B67E-DDF2318172DE}" dt="2022-05-11T13:18:29.180" v="6" actId="22"/>
          <ac:spMkLst>
            <pc:docMk/>
            <pc:sldMk cId="1889295985" sldId="267"/>
            <ac:spMk id="6" creationId="{696E804D-E2D6-68BE-0634-87636AA7A909}"/>
          </ac:spMkLst>
        </pc:spChg>
        <pc:spChg chg="add del mod">
          <ac:chgData name="Pellinghelli Monica" userId="3b950787-b160-44ae-8a0f-59ad868be486" providerId="ADAL" clId="{31408681-83A7-40F7-B67E-DDF2318172DE}" dt="2022-05-11T14:35:49.534" v="533" actId="478"/>
          <ac:spMkLst>
            <pc:docMk/>
            <pc:sldMk cId="1889295985" sldId="267"/>
            <ac:spMk id="7" creationId="{7748D042-549C-B644-0704-5E1E9DB29187}"/>
          </ac:spMkLst>
        </pc:spChg>
      </pc:sldChg>
      <pc:sldChg chg="addSp delSp modSp add mod">
        <pc:chgData name="Pellinghelli Monica" userId="3b950787-b160-44ae-8a0f-59ad868be486" providerId="ADAL" clId="{31408681-83A7-40F7-B67E-DDF2318172DE}" dt="2022-05-11T13:59:46.168" v="125" actId="947"/>
        <pc:sldMkLst>
          <pc:docMk/>
          <pc:sldMk cId="1726906305" sldId="268"/>
        </pc:sldMkLst>
        <pc:spChg chg="mod">
          <ac:chgData name="Pellinghelli Monica" userId="3b950787-b160-44ae-8a0f-59ad868be486" providerId="ADAL" clId="{31408681-83A7-40F7-B67E-DDF2318172DE}" dt="2022-05-11T13:23:00.254" v="102"/>
          <ac:spMkLst>
            <pc:docMk/>
            <pc:sldMk cId="1726906305" sldId="268"/>
            <ac:spMk id="2" creationId="{2E172590-F083-9240-8D2A-27E74BE89AC7}"/>
          </ac:spMkLst>
        </pc:spChg>
        <pc:spChg chg="add del mod">
          <ac:chgData name="Pellinghelli Monica" userId="3b950787-b160-44ae-8a0f-59ad868be486" providerId="ADAL" clId="{31408681-83A7-40F7-B67E-DDF2318172DE}" dt="2022-05-11T13:23:26.706" v="107" actId="478"/>
          <ac:spMkLst>
            <pc:docMk/>
            <pc:sldMk cId="1726906305" sldId="268"/>
            <ac:spMk id="6" creationId="{69FCE14F-0563-AA22-F487-4A9EA9C36E2B}"/>
          </ac:spMkLst>
        </pc:spChg>
        <pc:spChg chg="add del mod">
          <ac:chgData name="Pellinghelli Monica" userId="3b950787-b160-44ae-8a0f-59ad868be486" providerId="ADAL" clId="{31408681-83A7-40F7-B67E-DDF2318172DE}" dt="2022-05-11T13:23:18.312" v="104" actId="478"/>
          <ac:spMkLst>
            <pc:docMk/>
            <pc:sldMk cId="1726906305" sldId="268"/>
            <ac:spMk id="7" creationId="{7D3B4E19-98B0-AE36-22E2-1ECDFAB5864C}"/>
          </ac:spMkLst>
        </pc:spChg>
        <pc:spChg chg="del">
          <ac:chgData name="Pellinghelli Monica" userId="3b950787-b160-44ae-8a0f-59ad868be486" providerId="ADAL" clId="{31408681-83A7-40F7-B67E-DDF2318172DE}" dt="2022-05-11T13:23:22.556" v="105" actId="478"/>
          <ac:spMkLst>
            <pc:docMk/>
            <pc:sldMk cId="1726906305" sldId="268"/>
            <ac:spMk id="8" creationId="{558EAB2D-AD3C-8D42-CC04-369256581D00}"/>
          </ac:spMkLst>
        </pc:spChg>
        <pc:spChg chg="add mod">
          <ac:chgData name="Pellinghelli Monica" userId="3b950787-b160-44ae-8a0f-59ad868be486" providerId="ADAL" clId="{31408681-83A7-40F7-B67E-DDF2318172DE}" dt="2022-05-11T13:59:46.168" v="125" actId="947"/>
          <ac:spMkLst>
            <pc:docMk/>
            <pc:sldMk cId="1726906305" sldId="268"/>
            <ac:spMk id="10" creationId="{3F898EB6-C8E6-0DDC-1122-EE7B533F086D}"/>
          </ac:spMkLst>
        </pc:spChg>
      </pc:sldChg>
      <pc:sldChg chg="addSp delSp modSp add mod">
        <pc:chgData name="Pellinghelli Monica" userId="3b950787-b160-44ae-8a0f-59ad868be486" providerId="ADAL" clId="{31408681-83A7-40F7-B67E-DDF2318172DE}" dt="2022-05-11T14:31:47.409" v="452" actId="20577"/>
        <pc:sldMkLst>
          <pc:docMk/>
          <pc:sldMk cId="1184328479" sldId="269"/>
        </pc:sldMkLst>
        <pc:spChg chg="mod">
          <ac:chgData name="Pellinghelli Monica" userId="3b950787-b160-44ae-8a0f-59ad868be486" providerId="ADAL" clId="{31408681-83A7-40F7-B67E-DDF2318172DE}" dt="2022-05-11T14:31:47.409" v="452" actId="20577"/>
          <ac:spMkLst>
            <pc:docMk/>
            <pc:sldMk cId="1184328479" sldId="269"/>
            <ac:spMk id="5" creationId="{0CC9049F-173E-C041-A55A-0B73721EFCCA}"/>
          </ac:spMkLst>
        </pc:spChg>
        <pc:spChg chg="add mod">
          <ac:chgData name="Pellinghelli Monica" userId="3b950787-b160-44ae-8a0f-59ad868be486" providerId="ADAL" clId="{31408681-83A7-40F7-B67E-DDF2318172DE}" dt="2022-05-11T14:17:02.268" v="169" actId="1037"/>
          <ac:spMkLst>
            <pc:docMk/>
            <pc:sldMk cId="1184328479" sldId="269"/>
            <ac:spMk id="7" creationId="{436A0A0A-38C8-A053-1446-C0F06611E4BF}"/>
          </ac:spMkLst>
        </pc:spChg>
        <pc:spChg chg="del mod">
          <ac:chgData name="Pellinghelli Monica" userId="3b950787-b160-44ae-8a0f-59ad868be486" providerId="ADAL" clId="{31408681-83A7-40F7-B67E-DDF2318172DE}" dt="2022-05-11T14:15:52.828" v="128" actId="478"/>
          <ac:spMkLst>
            <pc:docMk/>
            <pc:sldMk cId="1184328479" sldId="269"/>
            <ac:spMk id="10" creationId="{3F898EB6-C8E6-0DDC-1122-EE7B533F086D}"/>
          </ac:spMkLst>
        </pc:spChg>
        <pc:picChg chg="mod">
          <ac:chgData name="Pellinghelli Monica" userId="3b950787-b160-44ae-8a0f-59ad868be486" providerId="ADAL" clId="{31408681-83A7-40F7-B67E-DDF2318172DE}" dt="2022-05-11T14:16:51.748" v="152" actId="1035"/>
          <ac:picMkLst>
            <pc:docMk/>
            <pc:sldMk cId="1184328479" sldId="269"/>
            <ac:picMk id="3" creationId="{0B6F5FD4-B0A0-D58A-3DC0-24A102CF43A3}"/>
          </ac:picMkLst>
        </pc:picChg>
      </pc:sldChg>
      <pc:sldChg chg="addSp delSp modSp add mod">
        <pc:chgData name="Pellinghelli Monica" userId="3b950787-b160-44ae-8a0f-59ad868be486" providerId="ADAL" clId="{31408681-83A7-40F7-B67E-DDF2318172DE}" dt="2022-05-11T14:33:17.961" v="473" actId="1037"/>
        <pc:sldMkLst>
          <pc:docMk/>
          <pc:sldMk cId="1117706874" sldId="270"/>
        </pc:sldMkLst>
        <pc:spChg chg="add del mod">
          <ac:chgData name="Pellinghelli Monica" userId="3b950787-b160-44ae-8a0f-59ad868be486" providerId="ADAL" clId="{31408681-83A7-40F7-B67E-DDF2318172DE}" dt="2022-05-11T14:32:43.911" v="458" actId="20577"/>
          <ac:spMkLst>
            <pc:docMk/>
            <pc:sldMk cId="1117706874" sldId="270"/>
            <ac:spMk id="5" creationId="{0CC9049F-173E-C041-A55A-0B73721EFCCA}"/>
          </ac:spMkLst>
        </pc:spChg>
        <pc:spChg chg="add del">
          <ac:chgData name="Pellinghelli Monica" userId="3b950787-b160-44ae-8a0f-59ad868be486" providerId="ADAL" clId="{31408681-83A7-40F7-B67E-DDF2318172DE}" dt="2022-05-11T14:32:06.360" v="455" actId="22"/>
          <ac:spMkLst>
            <pc:docMk/>
            <pc:sldMk cId="1117706874" sldId="270"/>
            <ac:spMk id="9" creationId="{81D0063A-D3C4-7511-200E-DD37862EB5DF}"/>
          </ac:spMkLst>
        </pc:spChg>
        <pc:picChg chg="del">
          <ac:chgData name="Pellinghelli Monica" userId="3b950787-b160-44ae-8a0f-59ad868be486" providerId="ADAL" clId="{31408681-83A7-40F7-B67E-DDF2318172DE}" dt="2022-05-11T14:19:15.784" v="171" actId="478"/>
          <ac:picMkLst>
            <pc:docMk/>
            <pc:sldMk cId="1117706874" sldId="270"/>
            <ac:picMk id="3" creationId="{0B6F5FD4-B0A0-D58A-3DC0-24A102CF43A3}"/>
          </ac:picMkLst>
        </pc:picChg>
        <pc:picChg chg="mod">
          <ac:chgData name="Pellinghelli Monica" userId="3b950787-b160-44ae-8a0f-59ad868be486" providerId="ADAL" clId="{31408681-83A7-40F7-B67E-DDF2318172DE}" dt="2022-05-11T14:33:17.961" v="473" actId="1037"/>
          <ac:picMkLst>
            <pc:docMk/>
            <pc:sldMk cId="1117706874" sldId="270"/>
            <ac:picMk id="6" creationId="{5873AAE1-D162-4C71-B8B0-48D1061B964F}"/>
          </ac:picMkLst>
        </pc:picChg>
      </pc:sldChg>
      <pc:sldChg chg="addSp delSp modSp add mod">
        <pc:chgData name="Pellinghelli Monica" userId="3b950787-b160-44ae-8a0f-59ad868be486" providerId="ADAL" clId="{31408681-83A7-40F7-B67E-DDF2318172DE}" dt="2022-05-11T14:33:24.606" v="482" actId="1037"/>
        <pc:sldMkLst>
          <pc:docMk/>
          <pc:sldMk cId="325014200" sldId="271"/>
        </pc:sldMkLst>
        <pc:spChg chg="mod">
          <ac:chgData name="Pellinghelli Monica" userId="3b950787-b160-44ae-8a0f-59ad868be486" providerId="ADAL" clId="{31408681-83A7-40F7-B67E-DDF2318172DE}" dt="2022-05-11T14:25:00.925" v="303" actId="207"/>
          <ac:spMkLst>
            <pc:docMk/>
            <pc:sldMk cId="325014200" sldId="271"/>
            <ac:spMk id="2" creationId="{2E172590-F083-9240-8D2A-27E74BE89AC7}"/>
          </ac:spMkLst>
        </pc:spChg>
        <pc:spChg chg="mod">
          <ac:chgData name="Pellinghelli Monica" userId="3b950787-b160-44ae-8a0f-59ad868be486" providerId="ADAL" clId="{31408681-83A7-40F7-B67E-DDF2318172DE}" dt="2022-05-11T14:32:52.040" v="460" actId="20577"/>
          <ac:spMkLst>
            <pc:docMk/>
            <pc:sldMk cId="325014200" sldId="271"/>
            <ac:spMk id="5" creationId="{0CC9049F-173E-C041-A55A-0B73721EFCCA}"/>
          </ac:spMkLst>
        </pc:spChg>
        <pc:graphicFrameChg chg="add mod">
          <ac:chgData name="Pellinghelli Monica" userId="3b950787-b160-44ae-8a0f-59ad868be486" providerId="ADAL" clId="{31408681-83A7-40F7-B67E-DDF2318172DE}" dt="2022-05-11T14:25:12.250" v="306"/>
          <ac:graphicFrameMkLst>
            <pc:docMk/>
            <pc:sldMk cId="325014200" sldId="271"/>
            <ac:graphicFrameMk id="8" creationId="{2A183B21-E19E-4E29-853E-369EC7611401}"/>
          </ac:graphicFrameMkLst>
        </pc:graphicFrameChg>
        <pc:picChg chg="del">
          <ac:chgData name="Pellinghelli Monica" userId="3b950787-b160-44ae-8a0f-59ad868be486" providerId="ADAL" clId="{31408681-83A7-40F7-B67E-DDF2318172DE}" dt="2022-05-11T14:21:17.098" v="234" actId="478"/>
          <ac:picMkLst>
            <pc:docMk/>
            <pc:sldMk cId="325014200" sldId="271"/>
            <ac:picMk id="3" creationId="{0B6F5FD4-B0A0-D58A-3DC0-24A102CF43A3}"/>
          </ac:picMkLst>
        </pc:picChg>
        <pc:picChg chg="mod">
          <ac:chgData name="Pellinghelli Monica" userId="3b950787-b160-44ae-8a0f-59ad868be486" providerId="ADAL" clId="{31408681-83A7-40F7-B67E-DDF2318172DE}" dt="2022-05-11T14:33:24.606" v="482" actId="1037"/>
          <ac:picMkLst>
            <pc:docMk/>
            <pc:sldMk cId="325014200" sldId="271"/>
            <ac:picMk id="6" creationId="{483C1487-557F-5567-12B9-6EBE8D743559}"/>
          </ac:picMkLst>
        </pc:picChg>
      </pc:sldChg>
      <pc:sldChg chg="addSp delSp modSp add mod">
        <pc:chgData name="Pellinghelli Monica" userId="3b950787-b160-44ae-8a0f-59ad868be486" providerId="ADAL" clId="{31408681-83A7-40F7-B67E-DDF2318172DE}" dt="2022-05-11T14:33:32.056" v="497" actId="1037"/>
        <pc:sldMkLst>
          <pc:docMk/>
          <pc:sldMk cId="1254548294" sldId="272"/>
        </pc:sldMkLst>
        <pc:spChg chg="mod">
          <ac:chgData name="Pellinghelli Monica" userId="3b950787-b160-44ae-8a0f-59ad868be486" providerId="ADAL" clId="{31408681-83A7-40F7-B67E-DDF2318172DE}" dt="2022-05-11T14:25:41.963" v="312" actId="20577"/>
          <ac:spMkLst>
            <pc:docMk/>
            <pc:sldMk cId="1254548294" sldId="272"/>
            <ac:spMk id="2" creationId="{2E172590-F083-9240-8D2A-27E74BE89AC7}"/>
          </ac:spMkLst>
        </pc:spChg>
        <pc:spChg chg="mod">
          <ac:chgData name="Pellinghelli Monica" userId="3b950787-b160-44ae-8a0f-59ad868be486" providerId="ADAL" clId="{31408681-83A7-40F7-B67E-DDF2318172DE}" dt="2022-05-11T14:33:00.811" v="462" actId="20577"/>
          <ac:spMkLst>
            <pc:docMk/>
            <pc:sldMk cId="1254548294" sldId="272"/>
            <ac:spMk id="5" creationId="{0CC9049F-173E-C041-A55A-0B73721EFCCA}"/>
          </ac:spMkLst>
        </pc:spChg>
        <pc:spChg chg="del mod">
          <ac:chgData name="Pellinghelli Monica" userId="3b950787-b160-44ae-8a0f-59ad868be486" providerId="ADAL" clId="{31408681-83A7-40F7-B67E-DDF2318172DE}" dt="2022-05-11T14:26:09.956" v="314" actId="478"/>
          <ac:spMkLst>
            <pc:docMk/>
            <pc:sldMk cId="1254548294" sldId="272"/>
            <ac:spMk id="7" creationId="{436A0A0A-38C8-A053-1446-C0F06611E4BF}"/>
          </ac:spMkLst>
        </pc:spChg>
        <pc:spChg chg="add mod">
          <ac:chgData name="Pellinghelli Monica" userId="3b950787-b160-44ae-8a0f-59ad868be486" providerId="ADAL" clId="{31408681-83A7-40F7-B67E-DDF2318172DE}" dt="2022-05-11T14:26:11.160" v="315"/>
          <ac:spMkLst>
            <pc:docMk/>
            <pc:sldMk cId="1254548294" sldId="272"/>
            <ac:spMk id="8" creationId="{319FFD36-AE6F-930F-1510-1EF940CA74D4}"/>
          </ac:spMkLst>
        </pc:spChg>
        <pc:graphicFrameChg chg="add mod">
          <ac:chgData name="Pellinghelli Monica" userId="3b950787-b160-44ae-8a0f-59ad868be486" providerId="ADAL" clId="{31408681-83A7-40F7-B67E-DDF2318172DE}" dt="2022-05-11T14:26:59.174" v="386"/>
          <ac:graphicFrameMkLst>
            <pc:docMk/>
            <pc:sldMk cId="1254548294" sldId="272"/>
            <ac:graphicFrameMk id="9" creationId="{2A183B21-E19E-4E29-853E-369EC7611401}"/>
          </ac:graphicFrameMkLst>
        </pc:graphicFrameChg>
        <pc:picChg chg="mod">
          <ac:chgData name="Pellinghelli Monica" userId="3b950787-b160-44ae-8a0f-59ad868be486" providerId="ADAL" clId="{31408681-83A7-40F7-B67E-DDF2318172DE}" dt="2022-05-11T14:33:32.056" v="497" actId="1037"/>
          <ac:picMkLst>
            <pc:docMk/>
            <pc:sldMk cId="1254548294" sldId="272"/>
            <ac:picMk id="3" creationId="{6DBB182B-B285-0B70-2C52-E1714A05CAA9}"/>
          </ac:picMkLst>
        </pc:picChg>
        <pc:picChg chg="del">
          <ac:chgData name="Pellinghelli Monica" userId="3b950787-b160-44ae-8a0f-59ad868be486" providerId="ADAL" clId="{31408681-83A7-40F7-B67E-DDF2318172DE}" dt="2022-05-11T14:25:23.920" v="308" actId="478"/>
          <ac:picMkLst>
            <pc:docMk/>
            <pc:sldMk cId="1254548294" sldId="272"/>
            <ac:picMk id="6" creationId="{483C1487-557F-5567-12B9-6EBE8D743559}"/>
          </ac:picMkLst>
        </pc:picChg>
      </pc:sldChg>
      <pc:sldChg chg="delSp modSp add mod">
        <pc:chgData name="Pellinghelli Monica" userId="3b950787-b160-44ae-8a0f-59ad868be486" providerId="ADAL" clId="{31408681-83A7-40F7-B67E-DDF2318172DE}" dt="2022-05-11T14:34:12.652" v="522" actId="20577"/>
        <pc:sldMkLst>
          <pc:docMk/>
          <pc:sldMk cId="1048365637" sldId="273"/>
        </pc:sldMkLst>
        <pc:spChg chg="mod">
          <ac:chgData name="Pellinghelli Monica" userId="3b950787-b160-44ae-8a0f-59ad868be486" providerId="ADAL" clId="{31408681-83A7-40F7-B67E-DDF2318172DE}" dt="2022-05-11T14:34:12.652" v="522" actId="20577"/>
          <ac:spMkLst>
            <pc:docMk/>
            <pc:sldMk cId="1048365637" sldId="273"/>
            <ac:spMk id="5" creationId="{0CC9049F-173E-C041-A55A-0B73721EFCCA}"/>
          </ac:spMkLst>
        </pc:spChg>
        <pc:picChg chg="del">
          <ac:chgData name="Pellinghelli Monica" userId="3b950787-b160-44ae-8a0f-59ad868be486" providerId="ADAL" clId="{31408681-83A7-40F7-B67E-DDF2318172DE}" dt="2022-05-11T14:27:07.571" v="388" actId="478"/>
          <ac:picMkLst>
            <pc:docMk/>
            <pc:sldMk cId="1048365637" sldId="273"/>
            <ac:picMk id="3" creationId="{6DBB182B-B285-0B70-2C52-E1714A05CAA9}"/>
          </ac:picMkLst>
        </pc:picChg>
        <pc:picChg chg="mod">
          <ac:chgData name="Pellinghelli Monica" userId="3b950787-b160-44ae-8a0f-59ad868be486" providerId="ADAL" clId="{31408681-83A7-40F7-B67E-DDF2318172DE}" dt="2022-05-11T14:34:02.732" v="520" actId="1038"/>
          <ac:picMkLst>
            <pc:docMk/>
            <pc:sldMk cId="1048365637" sldId="273"/>
            <ac:picMk id="6" creationId="{DF925084-2153-813D-24CA-13E31C487F53}"/>
          </ac:picMkLst>
        </pc:picChg>
      </pc:sldChg>
      <pc:sldChg chg="delSp modSp add del mod setBg">
        <pc:chgData name="Pellinghelli Monica" userId="3b950787-b160-44ae-8a0f-59ad868be486" providerId="ADAL" clId="{31408681-83A7-40F7-B67E-DDF2318172DE}" dt="2022-05-11T14:51:16.920" v="695" actId="1037"/>
        <pc:sldMkLst>
          <pc:docMk/>
          <pc:sldMk cId="3173879094" sldId="274"/>
        </pc:sldMkLst>
        <pc:spChg chg="del">
          <ac:chgData name="Pellinghelli Monica" userId="3b950787-b160-44ae-8a0f-59ad868be486" providerId="ADAL" clId="{31408681-83A7-40F7-B67E-DDF2318172DE}" dt="2022-05-11T14:41:32.527" v="554" actId="478"/>
          <ac:spMkLst>
            <pc:docMk/>
            <pc:sldMk cId="3173879094" sldId="274"/>
            <ac:spMk id="8" creationId="{319FFD36-AE6F-930F-1510-1EF940CA74D4}"/>
          </ac:spMkLst>
        </pc:spChg>
        <pc:picChg chg="del mod">
          <ac:chgData name="Pellinghelli Monica" userId="3b950787-b160-44ae-8a0f-59ad868be486" providerId="ADAL" clId="{31408681-83A7-40F7-B67E-DDF2318172DE}" dt="2022-05-11T14:47:50.649" v="607" actId="478"/>
          <ac:picMkLst>
            <pc:docMk/>
            <pc:sldMk cId="3173879094" sldId="274"/>
            <ac:picMk id="3" creationId="{28768058-B791-1132-4E2C-AE2950EEE0CF}"/>
          </ac:picMkLst>
        </pc:picChg>
        <pc:picChg chg="del">
          <ac:chgData name="Pellinghelli Monica" userId="3b950787-b160-44ae-8a0f-59ad868be486" providerId="ADAL" clId="{31408681-83A7-40F7-B67E-DDF2318172DE}" dt="2022-05-11T14:41:06.387" v="553" actId="478"/>
          <ac:picMkLst>
            <pc:docMk/>
            <pc:sldMk cId="3173879094" sldId="274"/>
            <ac:picMk id="6" creationId="{DF925084-2153-813D-24CA-13E31C487F53}"/>
          </ac:picMkLst>
        </pc:picChg>
        <pc:picChg chg="del mod">
          <ac:chgData name="Pellinghelli Monica" userId="3b950787-b160-44ae-8a0f-59ad868be486" providerId="ADAL" clId="{31408681-83A7-40F7-B67E-DDF2318172DE}" dt="2022-05-11T14:49:11.479" v="647" actId="478"/>
          <ac:picMkLst>
            <pc:docMk/>
            <pc:sldMk cId="3173879094" sldId="274"/>
            <ac:picMk id="7" creationId="{8A10C339-66ED-BF12-1B8B-7AD63E72D01C}"/>
          </ac:picMkLst>
        </pc:picChg>
        <pc:picChg chg="mod">
          <ac:chgData name="Pellinghelli Monica" userId="3b950787-b160-44ae-8a0f-59ad868be486" providerId="ADAL" clId="{31408681-83A7-40F7-B67E-DDF2318172DE}" dt="2022-05-11T14:51:16.920" v="695" actId="1037"/>
          <ac:picMkLst>
            <pc:docMk/>
            <pc:sldMk cId="3173879094" sldId="274"/>
            <ac:picMk id="9" creationId="{84FD5CA9-3806-2138-5B1B-0D954DE3B1F9}"/>
          </ac:picMkLst>
        </pc:picChg>
      </pc:sldChg>
    </pc:docChg>
  </pc:docChgLst>
  <pc:docChgLst>
    <pc:chgData name="Pellinghelli Monica" userId="3b950787-b160-44ae-8a0f-59ad868be486" providerId="ADAL" clId="{AC93FF5E-0342-48C3-AEFC-3053F30A14FA}"/>
    <pc:docChg chg="undo custSel addSld delSld modSld modMainMaster">
      <pc:chgData name="Pellinghelli Monica" userId="3b950787-b160-44ae-8a0f-59ad868be486" providerId="ADAL" clId="{AC93FF5E-0342-48C3-AEFC-3053F30A14FA}" dt="2022-10-25T10:41:49.907" v="7187" actId="1035"/>
      <pc:docMkLst>
        <pc:docMk/>
      </pc:docMkLst>
      <pc:sldChg chg="modSp mod">
        <pc:chgData name="Pellinghelli Monica" userId="3b950787-b160-44ae-8a0f-59ad868be486" providerId="ADAL" clId="{AC93FF5E-0342-48C3-AEFC-3053F30A14FA}" dt="2022-10-21T14:46:37.955" v="3535" actId="20577"/>
        <pc:sldMkLst>
          <pc:docMk/>
          <pc:sldMk cId="1889295985" sldId="267"/>
        </pc:sldMkLst>
        <pc:spChg chg="mod">
          <ac:chgData name="Pellinghelli Monica" userId="3b950787-b160-44ae-8a0f-59ad868be486" providerId="ADAL" clId="{AC93FF5E-0342-48C3-AEFC-3053F30A14FA}" dt="2022-10-21T14:46:37.955" v="3535" actId="20577"/>
          <ac:spMkLst>
            <pc:docMk/>
            <pc:sldMk cId="1889295985" sldId="267"/>
            <ac:spMk id="5" creationId="{E92D7349-27D6-534D-960D-12C4FDF9010B}"/>
          </ac:spMkLst>
        </pc:spChg>
      </pc:sldChg>
      <pc:sldChg chg="addSp delSp modSp mod chgLayout">
        <pc:chgData name="Pellinghelli Monica" userId="3b950787-b160-44ae-8a0f-59ad868be486" providerId="ADAL" clId="{AC93FF5E-0342-48C3-AEFC-3053F30A14FA}" dt="2022-10-25T09:34:41.532" v="6469" actId="478"/>
        <pc:sldMkLst>
          <pc:docMk/>
          <pc:sldMk cId="1555852483" sldId="275"/>
        </pc:sldMkLst>
        <pc:spChg chg="mod ord">
          <ac:chgData name="Pellinghelli Monica" userId="3b950787-b160-44ae-8a0f-59ad868be486" providerId="ADAL" clId="{AC93FF5E-0342-48C3-AEFC-3053F30A14FA}" dt="2022-10-21T15:04:13.473" v="3763" actId="1076"/>
          <ac:spMkLst>
            <pc:docMk/>
            <pc:sldMk cId="1555852483" sldId="275"/>
            <ac:spMk id="2" creationId="{2E172590-F083-9240-8D2A-27E74BE89AC7}"/>
          </ac:spMkLst>
        </pc:spChg>
        <pc:spChg chg="add del mod ord">
          <ac:chgData name="Pellinghelli Monica" userId="3b950787-b160-44ae-8a0f-59ad868be486" providerId="ADAL" clId="{AC93FF5E-0342-48C3-AEFC-3053F30A14FA}" dt="2022-10-21T14:46:04.579" v="3528" actId="700"/>
          <ac:spMkLst>
            <pc:docMk/>
            <pc:sldMk cId="1555852483" sldId="275"/>
            <ac:spMk id="3" creationId="{18E0FDA9-A12A-19AF-F6BD-10F5D4DE8C1B}"/>
          </ac:spMkLst>
        </pc:spChg>
        <pc:spChg chg="mod ord">
          <ac:chgData name="Pellinghelli Monica" userId="3b950787-b160-44ae-8a0f-59ad868be486" providerId="ADAL" clId="{AC93FF5E-0342-48C3-AEFC-3053F30A14FA}" dt="2022-10-21T14:52:14.297" v="3598" actId="700"/>
          <ac:spMkLst>
            <pc:docMk/>
            <pc:sldMk cId="1555852483" sldId="275"/>
            <ac:spMk id="4" creationId="{2F508402-B66B-4A4E-AD5C-28BF6C1070B2}"/>
          </ac:spMkLst>
        </pc:spChg>
        <pc:spChg chg="mod ord">
          <ac:chgData name="Pellinghelli Monica" userId="3b950787-b160-44ae-8a0f-59ad868be486" providerId="ADAL" clId="{AC93FF5E-0342-48C3-AEFC-3053F30A14FA}" dt="2022-10-21T14:54:08.976" v="3672" actId="1037"/>
          <ac:spMkLst>
            <pc:docMk/>
            <pc:sldMk cId="1555852483" sldId="275"/>
            <ac:spMk id="5" creationId="{0CC9049F-173E-C041-A55A-0B73721EFCCA}"/>
          </ac:spMkLst>
        </pc:spChg>
        <pc:spChg chg="add del mod ord">
          <ac:chgData name="Pellinghelli Monica" userId="3b950787-b160-44ae-8a0f-59ad868be486" providerId="ADAL" clId="{AC93FF5E-0342-48C3-AEFC-3053F30A14FA}" dt="2022-10-21T14:52:14.297" v="3598" actId="700"/>
          <ac:spMkLst>
            <pc:docMk/>
            <pc:sldMk cId="1555852483" sldId="275"/>
            <ac:spMk id="6" creationId="{3DA913E2-B21A-3164-C6C0-C799925C8AEC}"/>
          </ac:spMkLst>
        </pc:spChg>
        <pc:spChg chg="add del mod">
          <ac:chgData name="Pellinghelli Monica" userId="3b950787-b160-44ae-8a0f-59ad868be486" providerId="ADAL" clId="{AC93FF5E-0342-48C3-AEFC-3053F30A14FA}" dt="2022-10-21T14:48:17.399" v="3597"/>
          <ac:spMkLst>
            <pc:docMk/>
            <pc:sldMk cId="1555852483" sldId="275"/>
            <ac:spMk id="8" creationId="{FB104A41-29DF-6A72-61E5-354993D524B3}"/>
          </ac:spMkLst>
        </pc:spChg>
        <pc:spChg chg="add del mod">
          <ac:chgData name="Pellinghelli Monica" userId="3b950787-b160-44ae-8a0f-59ad868be486" providerId="ADAL" clId="{AC93FF5E-0342-48C3-AEFC-3053F30A14FA}" dt="2022-10-21T14:48:17.399" v="3597"/>
          <ac:spMkLst>
            <pc:docMk/>
            <pc:sldMk cId="1555852483" sldId="275"/>
            <ac:spMk id="9" creationId="{70541FC9-5D3A-35FD-3625-4CC062DD92FA}"/>
          </ac:spMkLst>
        </pc:spChg>
        <pc:spChg chg="add del mod">
          <ac:chgData name="Pellinghelli Monica" userId="3b950787-b160-44ae-8a0f-59ad868be486" providerId="ADAL" clId="{AC93FF5E-0342-48C3-AEFC-3053F30A14FA}" dt="2022-10-21T14:48:17.399" v="3597"/>
          <ac:spMkLst>
            <pc:docMk/>
            <pc:sldMk cId="1555852483" sldId="275"/>
            <ac:spMk id="11" creationId="{63E2516B-0C16-7EE9-8665-2FAFDA9E1CAD}"/>
          </ac:spMkLst>
        </pc:spChg>
        <pc:spChg chg="add del mod ord">
          <ac:chgData name="Pellinghelli Monica" userId="3b950787-b160-44ae-8a0f-59ad868be486" providerId="ADAL" clId="{AC93FF5E-0342-48C3-AEFC-3053F30A14FA}" dt="2022-10-25T09:34:41.532" v="6469" actId="478"/>
          <ac:spMkLst>
            <pc:docMk/>
            <pc:sldMk cId="1555852483" sldId="275"/>
            <ac:spMk id="12" creationId="{AFB62465-F68A-C168-C31B-DD45E41A1DEF}"/>
          </ac:spMkLst>
        </pc:spChg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2583787012" sldId="276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680649490" sldId="280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1323631179" sldId="281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2421118063" sldId="282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186041272" sldId="283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2141945173" sldId="289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211029556" sldId="296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743014371" sldId="297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548040925" sldId="298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3746651733" sldId="302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138107337" sldId="303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1113568743" sldId="304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628948848" sldId="305"/>
        </pc:sldMkLst>
      </pc:sldChg>
      <pc:sldChg chg="del">
        <pc:chgData name="Pellinghelli Monica" userId="3b950787-b160-44ae-8a0f-59ad868be486" providerId="ADAL" clId="{AC93FF5E-0342-48C3-AEFC-3053F30A14FA}" dt="2022-10-21T14:42:23.719" v="3510" actId="47"/>
        <pc:sldMkLst>
          <pc:docMk/>
          <pc:sldMk cId="1024734202" sldId="306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4217565918" sldId="307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2211749268" sldId="308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581066178" sldId="309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898589067" sldId="310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350156636" sldId="311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995697205" sldId="312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980081837" sldId="327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1769465806" sldId="328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1536105763" sldId="329"/>
        </pc:sldMkLst>
      </pc:sldChg>
      <pc:sldChg chg="del">
        <pc:chgData name="Pellinghelli Monica" userId="3b950787-b160-44ae-8a0f-59ad868be486" providerId="ADAL" clId="{AC93FF5E-0342-48C3-AEFC-3053F30A14FA}" dt="2022-10-21T14:42:41.544" v="3511" actId="47"/>
        <pc:sldMkLst>
          <pc:docMk/>
          <pc:sldMk cId="3301983814" sldId="330"/>
        </pc:sldMkLst>
      </pc:sldChg>
      <pc:sldChg chg="del">
        <pc:chgData name="Pellinghelli Monica" userId="3b950787-b160-44ae-8a0f-59ad868be486" providerId="ADAL" clId="{AC93FF5E-0342-48C3-AEFC-3053F30A14FA}" dt="2022-10-21T14:42:41.544" v="3511" actId="47"/>
        <pc:sldMkLst>
          <pc:docMk/>
          <pc:sldMk cId="223668415" sldId="331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2238219672" sldId="332"/>
        </pc:sldMkLst>
      </pc:sldChg>
      <pc:sldChg chg="del">
        <pc:chgData name="Pellinghelli Monica" userId="3b950787-b160-44ae-8a0f-59ad868be486" providerId="ADAL" clId="{AC93FF5E-0342-48C3-AEFC-3053F30A14FA}" dt="2022-10-21T14:42:23.719" v="3510" actId="47"/>
        <pc:sldMkLst>
          <pc:docMk/>
          <pc:sldMk cId="3220888409" sldId="333"/>
        </pc:sldMkLst>
      </pc:sldChg>
      <pc:sldChg chg="del">
        <pc:chgData name="Pellinghelli Monica" userId="3b950787-b160-44ae-8a0f-59ad868be486" providerId="ADAL" clId="{AC93FF5E-0342-48C3-AEFC-3053F30A14FA}" dt="2022-10-21T14:42:23.719" v="3510" actId="47"/>
        <pc:sldMkLst>
          <pc:docMk/>
          <pc:sldMk cId="370105418" sldId="334"/>
        </pc:sldMkLst>
      </pc:sldChg>
      <pc:sldChg chg="del">
        <pc:chgData name="Pellinghelli Monica" userId="3b950787-b160-44ae-8a0f-59ad868be486" providerId="ADAL" clId="{AC93FF5E-0342-48C3-AEFC-3053F30A14FA}" dt="2022-10-21T14:42:23.719" v="3510" actId="47"/>
        <pc:sldMkLst>
          <pc:docMk/>
          <pc:sldMk cId="2451145353" sldId="335"/>
        </pc:sldMkLst>
      </pc:sldChg>
      <pc:sldChg chg="del">
        <pc:chgData name="Pellinghelli Monica" userId="3b950787-b160-44ae-8a0f-59ad868be486" providerId="ADAL" clId="{AC93FF5E-0342-48C3-AEFC-3053F30A14FA}" dt="2022-10-21T14:42:41.544" v="3511" actId="47"/>
        <pc:sldMkLst>
          <pc:docMk/>
          <pc:sldMk cId="2346947580" sldId="336"/>
        </pc:sldMkLst>
      </pc:sldChg>
      <pc:sldChg chg="del">
        <pc:chgData name="Pellinghelli Monica" userId="3b950787-b160-44ae-8a0f-59ad868be486" providerId="ADAL" clId="{AC93FF5E-0342-48C3-AEFC-3053F30A14FA}" dt="2022-10-21T14:42:41.544" v="3511" actId="47"/>
        <pc:sldMkLst>
          <pc:docMk/>
          <pc:sldMk cId="3412217556" sldId="337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2746827481" sldId="339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1118810413" sldId="340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3549089740" sldId="341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4222524860" sldId="342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3490553096" sldId="343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2390462145" sldId="344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1213710007" sldId="345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185086063" sldId="346"/>
        </pc:sldMkLst>
      </pc:sldChg>
      <pc:sldChg chg="del">
        <pc:chgData name="Pellinghelli Monica" userId="3b950787-b160-44ae-8a0f-59ad868be486" providerId="ADAL" clId="{AC93FF5E-0342-48C3-AEFC-3053F30A14FA}" dt="2022-10-21T14:42:41.544" v="3511" actId="47"/>
        <pc:sldMkLst>
          <pc:docMk/>
          <pc:sldMk cId="3631901181" sldId="349"/>
        </pc:sldMkLst>
      </pc:sldChg>
      <pc:sldChg chg="del">
        <pc:chgData name="Pellinghelli Monica" userId="3b950787-b160-44ae-8a0f-59ad868be486" providerId="ADAL" clId="{AC93FF5E-0342-48C3-AEFC-3053F30A14FA}" dt="2022-10-21T14:42:41.544" v="3511" actId="47"/>
        <pc:sldMkLst>
          <pc:docMk/>
          <pc:sldMk cId="3116478925" sldId="359"/>
        </pc:sldMkLst>
      </pc:sldChg>
      <pc:sldChg chg="del">
        <pc:chgData name="Pellinghelli Monica" userId="3b950787-b160-44ae-8a0f-59ad868be486" providerId="ADAL" clId="{AC93FF5E-0342-48C3-AEFC-3053F30A14FA}" dt="2022-10-21T14:42:41.544" v="3511" actId="47"/>
        <pc:sldMkLst>
          <pc:docMk/>
          <pc:sldMk cId="2008853450" sldId="360"/>
        </pc:sldMkLst>
      </pc:sldChg>
      <pc:sldChg chg="del">
        <pc:chgData name="Pellinghelli Monica" userId="3b950787-b160-44ae-8a0f-59ad868be486" providerId="ADAL" clId="{AC93FF5E-0342-48C3-AEFC-3053F30A14FA}" dt="2022-10-21T14:42:41.544" v="3511" actId="47"/>
        <pc:sldMkLst>
          <pc:docMk/>
          <pc:sldMk cId="3217357815" sldId="361"/>
        </pc:sldMkLst>
      </pc:sldChg>
      <pc:sldChg chg="del">
        <pc:chgData name="Pellinghelli Monica" userId="3b950787-b160-44ae-8a0f-59ad868be486" providerId="ADAL" clId="{AC93FF5E-0342-48C3-AEFC-3053F30A14FA}" dt="2022-10-21T14:42:41.544" v="3511" actId="47"/>
        <pc:sldMkLst>
          <pc:docMk/>
          <pc:sldMk cId="775839258" sldId="362"/>
        </pc:sldMkLst>
      </pc:sldChg>
      <pc:sldChg chg="del">
        <pc:chgData name="Pellinghelli Monica" userId="3b950787-b160-44ae-8a0f-59ad868be486" providerId="ADAL" clId="{AC93FF5E-0342-48C3-AEFC-3053F30A14FA}" dt="2022-10-21T14:42:41.544" v="3511" actId="47"/>
        <pc:sldMkLst>
          <pc:docMk/>
          <pc:sldMk cId="2228577075" sldId="368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919251039" sldId="370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1754460222" sldId="371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1492187171" sldId="372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1027141773" sldId="373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3225681330" sldId="374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1184717604" sldId="375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992681696" sldId="376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1739490921" sldId="377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2244443692" sldId="378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1467668738" sldId="379"/>
        </pc:sldMkLst>
      </pc:sldChg>
      <pc:sldChg chg="del">
        <pc:chgData name="Pellinghelli Monica" userId="3b950787-b160-44ae-8a0f-59ad868be486" providerId="ADAL" clId="{AC93FF5E-0342-48C3-AEFC-3053F30A14FA}" dt="2022-10-21T14:42:16.655" v="3509" actId="47"/>
        <pc:sldMkLst>
          <pc:docMk/>
          <pc:sldMk cId="1749076561" sldId="380"/>
        </pc:sldMkLst>
      </pc:sldChg>
      <pc:sldChg chg="addSp delSp modSp add del mod delCm">
        <pc:chgData name="Pellinghelli Monica" userId="3b950787-b160-44ae-8a0f-59ad868be486" providerId="ADAL" clId="{AC93FF5E-0342-48C3-AEFC-3053F30A14FA}" dt="2022-10-25T10:04:37.508" v="6471" actId="2696"/>
        <pc:sldMkLst>
          <pc:docMk/>
          <pc:sldMk cId="2262900840" sldId="381"/>
        </pc:sldMkLst>
        <pc:spChg chg="mod">
          <ac:chgData name="Pellinghelli Monica" userId="3b950787-b160-44ae-8a0f-59ad868be486" providerId="ADAL" clId="{AC93FF5E-0342-48C3-AEFC-3053F30A14FA}" dt="2022-10-20T15:35:26.019" v="1384" actId="13926"/>
          <ac:spMkLst>
            <pc:docMk/>
            <pc:sldMk cId="2262900840" sldId="381"/>
            <ac:spMk id="2" creationId="{2E172590-F083-9240-8D2A-27E74BE89AC7}"/>
          </ac:spMkLst>
        </pc:spChg>
        <pc:spChg chg="mod">
          <ac:chgData name="Pellinghelli Monica" userId="3b950787-b160-44ae-8a0f-59ad868be486" providerId="ADAL" clId="{AC93FF5E-0342-48C3-AEFC-3053F30A14FA}" dt="2022-10-21T15:10:07.897" v="4407" actId="1035"/>
          <ac:spMkLst>
            <pc:docMk/>
            <pc:sldMk cId="2262900840" sldId="381"/>
            <ac:spMk id="3" creationId="{CFD8C1BB-B74E-42D4-A18E-55F0D5AA0A6B}"/>
          </ac:spMkLst>
        </pc:spChg>
        <pc:spChg chg="mod">
          <ac:chgData name="Pellinghelli Monica" userId="3b950787-b160-44ae-8a0f-59ad868be486" providerId="ADAL" clId="{AC93FF5E-0342-48C3-AEFC-3053F30A14FA}" dt="2022-10-21T15:04:49.806" v="3818" actId="1036"/>
          <ac:spMkLst>
            <pc:docMk/>
            <pc:sldMk cId="2262900840" sldId="381"/>
            <ac:spMk id="9" creationId="{29123081-F1B4-4D5A-B843-3A7F455CF265}"/>
          </ac:spMkLst>
        </pc:spChg>
        <pc:spChg chg="del mod">
          <ac:chgData name="Pellinghelli Monica" userId="3b950787-b160-44ae-8a0f-59ad868be486" providerId="ADAL" clId="{AC93FF5E-0342-48C3-AEFC-3053F30A14FA}" dt="2022-10-21T15:09:38.790" v="4371" actId="478"/>
          <ac:spMkLst>
            <pc:docMk/>
            <pc:sldMk cId="2262900840" sldId="381"/>
            <ac:spMk id="13" creationId="{D8BCB5B1-990A-4D05-AE97-352C18C77CC7}"/>
          </ac:spMkLst>
        </pc:spChg>
        <pc:spChg chg="del mod">
          <ac:chgData name="Pellinghelli Monica" userId="3b950787-b160-44ae-8a0f-59ad868be486" providerId="ADAL" clId="{AC93FF5E-0342-48C3-AEFC-3053F30A14FA}" dt="2022-10-21T15:06:44.673" v="4017" actId="478"/>
          <ac:spMkLst>
            <pc:docMk/>
            <pc:sldMk cId="2262900840" sldId="381"/>
            <ac:spMk id="14" creationId="{392FAF4A-D91A-4CF4-B8EE-B5CFF71E31FD}"/>
          </ac:spMkLst>
        </pc:spChg>
        <pc:spChg chg="del mod">
          <ac:chgData name="Pellinghelli Monica" userId="3b950787-b160-44ae-8a0f-59ad868be486" providerId="ADAL" clId="{AC93FF5E-0342-48C3-AEFC-3053F30A14FA}" dt="2022-10-21T15:11:45.293" v="4723" actId="478"/>
          <ac:spMkLst>
            <pc:docMk/>
            <pc:sldMk cId="2262900840" sldId="381"/>
            <ac:spMk id="17" creationId="{67B133CF-BD01-44E4-84C7-FC0DA4DD7F1F}"/>
          </ac:spMkLst>
        </pc:spChg>
        <pc:spChg chg="del mod">
          <ac:chgData name="Pellinghelli Monica" userId="3b950787-b160-44ae-8a0f-59ad868be486" providerId="ADAL" clId="{AC93FF5E-0342-48C3-AEFC-3053F30A14FA}" dt="2022-10-21T15:12:43.569" v="4930" actId="478"/>
          <ac:spMkLst>
            <pc:docMk/>
            <pc:sldMk cId="2262900840" sldId="381"/>
            <ac:spMk id="18" creationId="{B77CF43D-1DE9-45D8-8E67-D8AE4A1C0D96}"/>
          </ac:spMkLst>
        </pc:spChg>
        <pc:spChg chg="del mod">
          <ac:chgData name="Pellinghelli Monica" userId="3b950787-b160-44ae-8a0f-59ad868be486" providerId="ADAL" clId="{AC93FF5E-0342-48C3-AEFC-3053F30A14FA}" dt="2022-10-14T13:43:40.035" v="37" actId="478"/>
          <ac:spMkLst>
            <pc:docMk/>
            <pc:sldMk cId="2262900840" sldId="381"/>
            <ac:spMk id="19" creationId="{41B9B968-CA6C-0127-9316-ADCC763F3A9F}"/>
          </ac:spMkLst>
        </pc:spChg>
        <pc:spChg chg="add mod">
          <ac:chgData name="Pellinghelli Monica" userId="3b950787-b160-44ae-8a0f-59ad868be486" providerId="ADAL" clId="{AC93FF5E-0342-48C3-AEFC-3053F30A14FA}" dt="2022-10-21T15:06:42.736" v="4016" actId="1035"/>
          <ac:spMkLst>
            <pc:docMk/>
            <pc:sldMk cId="2262900840" sldId="381"/>
            <ac:spMk id="19" creationId="{625EB58A-E80D-C5CA-2034-DB58EB862E23}"/>
          </ac:spMkLst>
        </pc:spChg>
        <pc:spChg chg="del mod">
          <ac:chgData name="Pellinghelli Monica" userId="3b950787-b160-44ae-8a0f-59ad868be486" providerId="ADAL" clId="{AC93FF5E-0342-48C3-AEFC-3053F30A14FA}" dt="2022-10-14T13:43:31.541" v="34" actId="478"/>
          <ac:spMkLst>
            <pc:docMk/>
            <pc:sldMk cId="2262900840" sldId="381"/>
            <ac:spMk id="20" creationId="{A6BE1DC1-9775-A29F-B446-FA06E33B32E7}"/>
          </ac:spMkLst>
        </pc:spChg>
        <pc:spChg chg="add mod">
          <ac:chgData name="Pellinghelli Monica" userId="3b950787-b160-44ae-8a0f-59ad868be486" providerId="ADAL" clId="{AC93FF5E-0342-48C3-AEFC-3053F30A14FA}" dt="2022-10-21T15:07:40.835" v="4140" actId="1036"/>
          <ac:spMkLst>
            <pc:docMk/>
            <pc:sldMk cId="2262900840" sldId="381"/>
            <ac:spMk id="22" creationId="{77C9F1A8-2306-20E4-884B-61C6B328D5BC}"/>
          </ac:spMkLst>
        </pc:spChg>
        <pc:spChg chg="del mod">
          <ac:chgData name="Pellinghelli Monica" userId="3b950787-b160-44ae-8a0f-59ad868be486" providerId="ADAL" clId="{AC93FF5E-0342-48C3-AEFC-3053F30A14FA}" dt="2022-10-21T15:08:00.676" v="4180" actId="478"/>
          <ac:spMkLst>
            <pc:docMk/>
            <pc:sldMk cId="2262900840" sldId="381"/>
            <ac:spMk id="25" creationId="{37942F40-6458-4689-9176-61E9AED63A9E}"/>
          </ac:spMkLst>
        </pc:spChg>
        <pc:spChg chg="add mod">
          <ac:chgData name="Pellinghelli Monica" userId="3b950787-b160-44ae-8a0f-59ad868be486" providerId="ADAL" clId="{AC93FF5E-0342-48C3-AEFC-3053F30A14FA}" dt="2022-10-21T15:10:00.859" v="4399" actId="1037"/>
          <ac:spMkLst>
            <pc:docMk/>
            <pc:sldMk cId="2262900840" sldId="381"/>
            <ac:spMk id="28" creationId="{5C85BF3A-5241-2545-6859-3838E307F6DD}"/>
          </ac:spMkLst>
        </pc:spChg>
        <pc:spChg chg="add mod">
          <ac:chgData name="Pellinghelli Monica" userId="3b950787-b160-44ae-8a0f-59ad868be486" providerId="ADAL" clId="{AC93FF5E-0342-48C3-AEFC-3053F30A14FA}" dt="2022-10-21T15:10:24.550" v="4481" actId="1037"/>
          <ac:spMkLst>
            <pc:docMk/>
            <pc:sldMk cId="2262900840" sldId="381"/>
            <ac:spMk id="29" creationId="{119824F1-3FE7-C844-AA49-C810E5DD1F5B}"/>
          </ac:spMkLst>
        </pc:spChg>
        <pc:spChg chg="add mod">
          <ac:chgData name="Pellinghelli Monica" userId="3b950787-b160-44ae-8a0f-59ad868be486" providerId="ADAL" clId="{AC93FF5E-0342-48C3-AEFC-3053F30A14FA}" dt="2022-10-21T15:11:42.601" v="4722" actId="1037"/>
          <ac:spMkLst>
            <pc:docMk/>
            <pc:sldMk cId="2262900840" sldId="381"/>
            <ac:spMk id="32" creationId="{5C5DEE95-42EC-8FF6-0867-D27D5B1F9A0E}"/>
          </ac:spMkLst>
        </pc:spChg>
        <pc:spChg chg="add mod">
          <ac:chgData name="Pellinghelli Monica" userId="3b950787-b160-44ae-8a0f-59ad868be486" providerId="ADAL" clId="{AC93FF5E-0342-48C3-AEFC-3053F30A14FA}" dt="2022-10-21T15:12:41.605" v="4929" actId="207"/>
          <ac:spMkLst>
            <pc:docMk/>
            <pc:sldMk cId="2262900840" sldId="381"/>
            <ac:spMk id="34" creationId="{B76A507C-470C-35A8-7B04-12508DD79607}"/>
          </ac:spMkLst>
        </pc:spChg>
        <pc:graphicFrameChg chg="del">
          <ac:chgData name="Pellinghelli Monica" userId="3b950787-b160-44ae-8a0f-59ad868be486" providerId="ADAL" clId="{AC93FF5E-0342-48C3-AEFC-3053F30A14FA}" dt="2022-10-14T13:43:34.726" v="35" actId="478"/>
          <ac:graphicFrameMkLst>
            <pc:docMk/>
            <pc:sldMk cId="2262900840" sldId="381"/>
            <ac:graphicFrameMk id="18" creationId="{C38E6345-8032-4D6D-B1B9-E52901E2EA7A}"/>
          </ac:graphicFrameMkLst>
        </pc:graphicFrameChg>
        <pc:picChg chg="del">
          <ac:chgData name="Pellinghelli Monica" userId="3b950787-b160-44ae-8a0f-59ad868be486" providerId="ADAL" clId="{AC93FF5E-0342-48C3-AEFC-3053F30A14FA}" dt="2022-10-21T15:05:40.746" v="3819" actId="478"/>
          <ac:picMkLst>
            <pc:docMk/>
            <pc:sldMk cId="2262900840" sldId="381"/>
            <ac:picMk id="6" creationId="{7D2026B6-6CDB-44AD-BCFA-6EFFDD9372A0}"/>
          </ac:picMkLst>
        </pc:picChg>
        <pc:picChg chg="del">
          <ac:chgData name="Pellinghelli Monica" userId="3b950787-b160-44ae-8a0f-59ad868be486" providerId="ADAL" clId="{AC93FF5E-0342-48C3-AEFC-3053F30A14FA}" dt="2022-10-21T15:11:03.604" v="4559" actId="478"/>
          <ac:picMkLst>
            <pc:docMk/>
            <pc:sldMk cId="2262900840" sldId="381"/>
            <ac:picMk id="8" creationId="{6DE7B4ED-ED84-4EA6-8631-5C88687462F8}"/>
          </ac:picMkLst>
        </pc:picChg>
        <pc:picChg chg="mod">
          <ac:chgData name="Pellinghelli Monica" userId="3b950787-b160-44ae-8a0f-59ad868be486" providerId="ADAL" clId="{AC93FF5E-0342-48C3-AEFC-3053F30A14FA}" dt="2022-10-21T15:06:02.996" v="3917" actId="1036"/>
          <ac:picMkLst>
            <pc:docMk/>
            <pc:sldMk cId="2262900840" sldId="381"/>
            <ac:picMk id="10" creationId="{A3E5A6AC-D087-4DCA-95A3-7A2546AEC0DA}"/>
          </ac:picMkLst>
        </pc:picChg>
        <pc:picChg chg="del">
          <ac:chgData name="Pellinghelli Monica" userId="3b950787-b160-44ae-8a0f-59ad868be486" providerId="ADAL" clId="{AC93FF5E-0342-48C3-AEFC-3053F30A14FA}" dt="2022-10-21T15:08:07.112" v="4200" actId="478"/>
          <ac:picMkLst>
            <pc:docMk/>
            <pc:sldMk cId="2262900840" sldId="381"/>
            <ac:picMk id="11" creationId="{739AED49-AC6F-45CA-8F7D-C43C40B415E5}"/>
          </ac:picMkLst>
        </pc:picChg>
        <pc:picChg chg="del mod">
          <ac:chgData name="Pellinghelli Monica" userId="3b950787-b160-44ae-8a0f-59ad868be486" providerId="ADAL" clId="{AC93FF5E-0342-48C3-AEFC-3053F30A14FA}" dt="2022-10-21T15:11:54.304" v="4772" actId="478"/>
          <ac:picMkLst>
            <pc:docMk/>
            <pc:sldMk cId="2262900840" sldId="381"/>
            <ac:picMk id="12" creationId="{275DE335-B8AF-456B-8D9E-73A9E76E812A}"/>
          </ac:picMkLst>
        </pc:picChg>
        <pc:picChg chg="mod">
          <ac:chgData name="Pellinghelli Monica" userId="3b950787-b160-44ae-8a0f-59ad868be486" providerId="ADAL" clId="{AC93FF5E-0342-48C3-AEFC-3053F30A14FA}" dt="2022-10-21T15:08:28.876" v="4303" actId="1035"/>
          <ac:picMkLst>
            <pc:docMk/>
            <pc:sldMk cId="2262900840" sldId="381"/>
            <ac:picMk id="27" creationId="{F9FCDD65-0D10-7A7F-E9AD-3B222BAEEE60}"/>
          </ac:picMkLst>
        </pc:picChg>
        <pc:picChg chg="mod">
          <ac:chgData name="Pellinghelli Monica" userId="3b950787-b160-44ae-8a0f-59ad868be486" providerId="ADAL" clId="{AC93FF5E-0342-48C3-AEFC-3053F30A14FA}" dt="2022-10-21T15:11:23.424" v="4642" actId="1038"/>
          <ac:picMkLst>
            <pc:docMk/>
            <pc:sldMk cId="2262900840" sldId="381"/>
            <ac:picMk id="31" creationId="{BA9F83D9-C4D6-0D90-1DBA-CCF8611FF0A1}"/>
          </ac:picMkLst>
        </pc:picChg>
        <pc:picChg chg="mod">
          <ac:chgData name="Pellinghelli Monica" userId="3b950787-b160-44ae-8a0f-59ad868be486" providerId="ADAL" clId="{AC93FF5E-0342-48C3-AEFC-3053F30A14FA}" dt="2022-10-21T15:12:14.526" v="4860" actId="1035"/>
          <ac:picMkLst>
            <pc:docMk/>
            <pc:sldMk cId="2262900840" sldId="381"/>
            <ac:picMk id="33" creationId="{9E740290-00AB-1FBA-ED97-4C2CD393E6AD}"/>
          </ac:picMkLst>
        </pc:picChg>
        <pc:cxnChg chg="del">
          <ac:chgData name="Pellinghelli Monica" userId="3b950787-b160-44ae-8a0f-59ad868be486" providerId="ADAL" clId="{AC93FF5E-0342-48C3-AEFC-3053F30A14FA}" dt="2022-10-21T15:07:00.641" v="4019" actId="478"/>
          <ac:cxnSpMkLst>
            <pc:docMk/>
            <pc:sldMk cId="2262900840" sldId="381"/>
            <ac:cxnSpMk id="20" creationId="{AA7B61BC-25C0-4234-B465-CDE043D7A4D4}"/>
          </ac:cxnSpMkLst>
        </pc:cxnChg>
        <pc:cxnChg chg="add mod">
          <ac:chgData name="Pellinghelli Monica" userId="3b950787-b160-44ae-8a0f-59ad868be486" providerId="ADAL" clId="{AC93FF5E-0342-48C3-AEFC-3053F30A14FA}" dt="2022-10-21T15:07:46.954" v="4157" actId="1035"/>
          <ac:cxnSpMkLst>
            <pc:docMk/>
            <pc:sldMk cId="2262900840" sldId="381"/>
            <ac:cxnSpMk id="21" creationId="{E1A51462-E512-DC0D-B2BB-AA8FAD16B7D8}"/>
          </ac:cxnSpMkLst>
        </pc:cxnChg>
        <pc:cxnChg chg="del mod">
          <ac:chgData name="Pellinghelli Monica" userId="3b950787-b160-44ae-8a0f-59ad868be486" providerId="ADAL" clId="{AC93FF5E-0342-48C3-AEFC-3053F30A14FA}" dt="2022-10-21T15:10:33.494" v="4483" actId="478"/>
          <ac:cxnSpMkLst>
            <pc:docMk/>
            <pc:sldMk cId="2262900840" sldId="381"/>
            <ac:cxnSpMk id="26" creationId="{95C891F3-FA87-4138-A12E-9700BC42C732}"/>
          </ac:cxnSpMkLst>
        </pc:cxnChg>
        <pc:cxnChg chg="add mod">
          <ac:chgData name="Pellinghelli Monica" userId="3b950787-b160-44ae-8a0f-59ad868be486" providerId="ADAL" clId="{AC93FF5E-0342-48C3-AEFC-3053F30A14FA}" dt="2022-10-21T15:10:47.569" v="4508" actId="1037"/>
          <ac:cxnSpMkLst>
            <pc:docMk/>
            <pc:sldMk cId="2262900840" sldId="381"/>
            <ac:cxnSpMk id="30" creationId="{A5F3747B-4105-8F05-67D5-3D209CA963B4}"/>
          </ac:cxnSpMkLst>
        </pc:cxnChg>
        <pc:cxnChg chg="mod">
          <ac:chgData name="Pellinghelli Monica" userId="3b950787-b160-44ae-8a0f-59ad868be486" providerId="ADAL" clId="{AC93FF5E-0342-48C3-AEFC-3053F30A14FA}" dt="2022-10-25T07:07:48.668" v="4939" actId="14100"/>
          <ac:cxnSpMkLst>
            <pc:docMk/>
            <pc:sldMk cId="2262900840" sldId="381"/>
            <ac:cxnSpMk id="38" creationId="{0FBFD82F-06CC-4261-AE62-8F08762FDD4C}"/>
          </ac:cxnSpMkLst>
        </pc:cxnChg>
      </pc:sldChg>
      <pc:sldChg chg="add">
        <pc:chgData name="Pellinghelli Monica" userId="3b950787-b160-44ae-8a0f-59ad868be486" providerId="ADAL" clId="{AC93FF5E-0342-48C3-AEFC-3053F30A14FA}" dt="2022-10-25T10:04:42.211" v="6472"/>
        <pc:sldMkLst>
          <pc:docMk/>
          <pc:sldMk cId="4152347351" sldId="381"/>
        </pc:sldMkLst>
      </pc:sldChg>
      <pc:sldChg chg="addSp delSp modSp add mod delCm modCm">
        <pc:chgData name="Pellinghelli Monica" userId="3b950787-b160-44ae-8a0f-59ad868be486" providerId="ADAL" clId="{AC93FF5E-0342-48C3-AEFC-3053F30A14FA}" dt="2022-10-25T10:22:59.099" v="7027" actId="1036"/>
        <pc:sldMkLst>
          <pc:docMk/>
          <pc:sldMk cId="2740164132" sldId="382"/>
        </pc:sldMkLst>
        <pc:spChg chg="mod">
          <ac:chgData name="Pellinghelli Monica" userId="3b950787-b160-44ae-8a0f-59ad868be486" providerId="ADAL" clId="{AC93FF5E-0342-48C3-AEFC-3053F30A14FA}" dt="2022-10-21T14:56:20.475" v="3690" actId="20577"/>
          <ac:spMkLst>
            <pc:docMk/>
            <pc:sldMk cId="2740164132" sldId="382"/>
            <ac:spMk id="2" creationId="{2E172590-F083-9240-8D2A-27E74BE89AC7}"/>
          </ac:spMkLst>
        </pc:spChg>
        <pc:spChg chg="del">
          <ac:chgData name="Pellinghelli Monica" userId="3b950787-b160-44ae-8a0f-59ad868be486" providerId="ADAL" clId="{AC93FF5E-0342-48C3-AEFC-3053F30A14FA}" dt="2022-10-20T07:23:07.955" v="51" actId="478"/>
          <ac:spMkLst>
            <pc:docMk/>
            <pc:sldMk cId="2740164132" sldId="382"/>
            <ac:spMk id="3" creationId="{CFD8C1BB-B74E-42D4-A18E-55F0D5AA0A6B}"/>
          </ac:spMkLst>
        </pc:spChg>
        <pc:spChg chg="mod">
          <ac:chgData name="Pellinghelli Monica" userId="3b950787-b160-44ae-8a0f-59ad868be486" providerId="ADAL" clId="{AC93FF5E-0342-48C3-AEFC-3053F30A14FA}" dt="2022-10-21T14:43:39.674" v="3516" actId="20577"/>
          <ac:spMkLst>
            <pc:docMk/>
            <pc:sldMk cId="2740164132" sldId="382"/>
            <ac:spMk id="5" creationId="{0CC9049F-173E-C041-A55A-0B73721EFCCA}"/>
          </ac:spMkLst>
        </pc:spChg>
        <pc:spChg chg="del">
          <ac:chgData name="Pellinghelli Monica" userId="3b950787-b160-44ae-8a0f-59ad868be486" providerId="ADAL" clId="{AC93FF5E-0342-48C3-AEFC-3053F30A14FA}" dt="2022-10-20T07:23:10.624" v="52" actId="478"/>
          <ac:spMkLst>
            <pc:docMk/>
            <pc:sldMk cId="2740164132" sldId="382"/>
            <ac:spMk id="7" creationId="{0689AFF4-9242-4AD5-8B5B-3DCD71F2DF52}"/>
          </ac:spMkLst>
        </pc:spChg>
        <pc:spChg chg="del">
          <ac:chgData name="Pellinghelli Monica" userId="3b950787-b160-44ae-8a0f-59ad868be486" providerId="ADAL" clId="{AC93FF5E-0342-48C3-AEFC-3053F30A14FA}" dt="2022-10-20T07:23:12.547" v="53" actId="478"/>
          <ac:spMkLst>
            <pc:docMk/>
            <pc:sldMk cId="2740164132" sldId="382"/>
            <ac:spMk id="9" creationId="{29123081-F1B4-4D5A-B843-3A7F455CF265}"/>
          </ac:spMkLst>
        </pc:spChg>
        <pc:spChg chg="del">
          <ac:chgData name="Pellinghelli Monica" userId="3b950787-b160-44ae-8a0f-59ad868be486" providerId="ADAL" clId="{AC93FF5E-0342-48C3-AEFC-3053F30A14FA}" dt="2022-10-20T07:23:16.211" v="56" actId="478"/>
          <ac:spMkLst>
            <pc:docMk/>
            <pc:sldMk cId="2740164132" sldId="382"/>
            <ac:spMk id="13" creationId="{D8BCB5B1-990A-4D05-AE97-352C18C77CC7}"/>
          </ac:spMkLst>
        </pc:spChg>
        <pc:spChg chg="del">
          <ac:chgData name="Pellinghelli Monica" userId="3b950787-b160-44ae-8a0f-59ad868be486" providerId="ADAL" clId="{AC93FF5E-0342-48C3-AEFC-3053F30A14FA}" dt="2022-10-20T07:22:56.461" v="42" actId="478"/>
          <ac:spMkLst>
            <pc:docMk/>
            <pc:sldMk cId="2740164132" sldId="382"/>
            <ac:spMk id="14" creationId="{392FAF4A-D91A-4CF4-B8EE-B5CFF71E31FD}"/>
          </ac:spMkLst>
        </pc:spChg>
        <pc:spChg chg="del mod">
          <ac:chgData name="Pellinghelli Monica" userId="3b950787-b160-44ae-8a0f-59ad868be486" providerId="ADAL" clId="{AC93FF5E-0342-48C3-AEFC-3053F30A14FA}" dt="2022-10-20T07:22:54.940" v="41" actId="478"/>
          <ac:spMkLst>
            <pc:docMk/>
            <pc:sldMk cId="2740164132" sldId="382"/>
            <ac:spMk id="15" creationId="{B4985A09-25DF-4D0F-B611-9A0103688676}"/>
          </ac:spMkLst>
        </pc:spChg>
        <pc:spChg chg="del">
          <ac:chgData name="Pellinghelli Monica" userId="3b950787-b160-44ae-8a0f-59ad868be486" providerId="ADAL" clId="{AC93FF5E-0342-48C3-AEFC-3053F30A14FA}" dt="2022-10-20T07:22:58.773" v="43" actId="478"/>
          <ac:spMkLst>
            <pc:docMk/>
            <pc:sldMk cId="2740164132" sldId="382"/>
            <ac:spMk id="16" creationId="{48434D5E-46FC-4D04-8B64-A812C07D475C}"/>
          </ac:spMkLst>
        </pc:spChg>
        <pc:spChg chg="del">
          <ac:chgData name="Pellinghelli Monica" userId="3b950787-b160-44ae-8a0f-59ad868be486" providerId="ADAL" clId="{AC93FF5E-0342-48C3-AEFC-3053F30A14FA}" dt="2022-10-20T07:23:14.867" v="55" actId="478"/>
          <ac:spMkLst>
            <pc:docMk/>
            <pc:sldMk cId="2740164132" sldId="382"/>
            <ac:spMk id="17" creationId="{67B133CF-BD01-44E4-84C7-FC0DA4DD7F1F}"/>
          </ac:spMkLst>
        </pc:spChg>
        <pc:spChg chg="del">
          <ac:chgData name="Pellinghelli Monica" userId="3b950787-b160-44ae-8a0f-59ad868be486" providerId="ADAL" clId="{AC93FF5E-0342-48C3-AEFC-3053F30A14FA}" dt="2022-10-20T07:23:13.503" v="54" actId="478"/>
          <ac:spMkLst>
            <pc:docMk/>
            <pc:sldMk cId="2740164132" sldId="382"/>
            <ac:spMk id="18" creationId="{B77CF43D-1DE9-45D8-8E67-D8AE4A1C0D96}"/>
          </ac:spMkLst>
        </pc:spChg>
        <pc:spChg chg="add del mod">
          <ac:chgData name="Pellinghelli Monica" userId="3b950787-b160-44ae-8a0f-59ad868be486" providerId="ADAL" clId="{AC93FF5E-0342-48C3-AEFC-3053F30A14FA}" dt="2022-10-20T11:02:30.927" v="319" actId="478"/>
          <ac:spMkLst>
            <pc:docMk/>
            <pc:sldMk cId="2740164132" sldId="382"/>
            <ac:spMk id="22" creationId="{75522CA7-593B-629D-1130-DDE615814DAD}"/>
          </ac:spMkLst>
        </pc:spChg>
        <pc:spChg chg="del">
          <ac:chgData name="Pellinghelli Monica" userId="3b950787-b160-44ae-8a0f-59ad868be486" providerId="ADAL" clId="{AC93FF5E-0342-48C3-AEFC-3053F30A14FA}" dt="2022-10-20T07:23:17.669" v="57" actId="478"/>
          <ac:spMkLst>
            <pc:docMk/>
            <pc:sldMk cId="2740164132" sldId="382"/>
            <ac:spMk id="25" creationId="{37942F40-6458-4689-9176-61E9AED63A9E}"/>
          </ac:spMkLst>
        </pc:spChg>
        <pc:picChg chg="del mod">
          <ac:chgData name="Pellinghelli Monica" userId="3b950787-b160-44ae-8a0f-59ad868be486" providerId="ADAL" clId="{AC93FF5E-0342-48C3-AEFC-3053F30A14FA}" dt="2022-10-25T10:11:53.646" v="6473" actId="478"/>
          <ac:picMkLst>
            <pc:docMk/>
            <pc:sldMk cId="2740164132" sldId="382"/>
            <ac:picMk id="3" creationId="{62D5996F-62F2-8E15-4CEB-0B19F714405A}"/>
          </ac:picMkLst>
        </pc:picChg>
        <pc:picChg chg="del">
          <ac:chgData name="Pellinghelli Monica" userId="3b950787-b160-44ae-8a0f-59ad868be486" providerId="ADAL" clId="{AC93FF5E-0342-48C3-AEFC-3053F30A14FA}" dt="2022-10-20T07:22:51.800" v="39" actId="478"/>
          <ac:picMkLst>
            <pc:docMk/>
            <pc:sldMk cId="2740164132" sldId="382"/>
            <ac:picMk id="6" creationId="{7D2026B6-6CDB-44AD-BCFA-6EFFDD9372A0}"/>
          </ac:picMkLst>
        </pc:picChg>
        <pc:picChg chg="del mod">
          <ac:chgData name="Pellinghelli Monica" userId="3b950787-b160-44ae-8a0f-59ad868be486" providerId="ADAL" clId="{AC93FF5E-0342-48C3-AEFC-3053F30A14FA}" dt="2022-10-25T10:12:58.693" v="6533" actId="478"/>
          <ac:picMkLst>
            <pc:docMk/>
            <pc:sldMk cId="2740164132" sldId="382"/>
            <ac:picMk id="6" creationId="{AE25B9AC-B62A-4E63-0ECC-2FFF512329BF}"/>
          </ac:picMkLst>
        </pc:picChg>
        <pc:picChg chg="mod">
          <ac:chgData name="Pellinghelli Monica" userId="3b950787-b160-44ae-8a0f-59ad868be486" providerId="ADAL" clId="{AC93FF5E-0342-48C3-AEFC-3053F30A14FA}" dt="2022-10-25T10:13:15.350" v="6581" actId="1036"/>
          <ac:picMkLst>
            <pc:docMk/>
            <pc:sldMk cId="2740164132" sldId="382"/>
            <ac:picMk id="7" creationId="{E34A5C5B-93E1-64E3-ED5C-6D147A5C396A}"/>
          </ac:picMkLst>
        </pc:picChg>
        <pc:picChg chg="del">
          <ac:chgData name="Pellinghelli Monica" userId="3b950787-b160-44ae-8a0f-59ad868be486" providerId="ADAL" clId="{AC93FF5E-0342-48C3-AEFC-3053F30A14FA}" dt="2022-10-20T07:23:04.823" v="49" actId="478"/>
          <ac:picMkLst>
            <pc:docMk/>
            <pc:sldMk cId="2740164132" sldId="382"/>
            <ac:picMk id="8" creationId="{6DE7B4ED-ED84-4EA6-8631-5C88687462F8}"/>
          </ac:picMkLst>
        </pc:picChg>
        <pc:picChg chg="del mod">
          <ac:chgData name="Pellinghelli Monica" userId="3b950787-b160-44ae-8a0f-59ad868be486" providerId="ADAL" clId="{AC93FF5E-0342-48C3-AEFC-3053F30A14FA}" dt="2022-10-25T10:20:28.784" v="6810" actId="478"/>
          <ac:picMkLst>
            <pc:docMk/>
            <pc:sldMk cId="2740164132" sldId="382"/>
            <ac:picMk id="8" creationId="{B2C0692E-B731-676F-71A1-C743842CB37D}"/>
          </ac:picMkLst>
        </pc:picChg>
        <pc:picChg chg="mod">
          <ac:chgData name="Pellinghelli Monica" userId="3b950787-b160-44ae-8a0f-59ad868be486" providerId="ADAL" clId="{AC93FF5E-0342-48C3-AEFC-3053F30A14FA}" dt="2022-10-25T10:20:19.106" v="6809" actId="1035"/>
          <ac:picMkLst>
            <pc:docMk/>
            <pc:sldMk cId="2740164132" sldId="382"/>
            <ac:picMk id="9" creationId="{8DB1541A-3F72-B5F8-878A-BB6AC41BA679}"/>
          </ac:picMkLst>
        </pc:picChg>
        <pc:picChg chg="del">
          <ac:chgData name="Pellinghelli Monica" userId="3b950787-b160-44ae-8a0f-59ad868be486" providerId="ADAL" clId="{AC93FF5E-0342-48C3-AEFC-3053F30A14FA}" dt="2022-10-20T07:24:15.450" v="59" actId="478"/>
          <ac:picMkLst>
            <pc:docMk/>
            <pc:sldMk cId="2740164132" sldId="382"/>
            <ac:picMk id="10" creationId="{5389BF55-CC15-9073-E33E-E5781236403F}"/>
          </ac:picMkLst>
        </pc:picChg>
        <pc:picChg chg="del mod">
          <ac:chgData name="Pellinghelli Monica" userId="3b950787-b160-44ae-8a0f-59ad868be486" providerId="ADAL" clId="{AC93FF5E-0342-48C3-AEFC-3053F30A14FA}" dt="2022-10-25T10:22:00.655" v="6920" actId="478"/>
          <ac:picMkLst>
            <pc:docMk/>
            <pc:sldMk cId="2740164132" sldId="382"/>
            <ac:picMk id="10" creationId="{7E192ECF-9730-9CAC-71C3-899C050F285B}"/>
          </ac:picMkLst>
        </pc:picChg>
        <pc:picChg chg="mod">
          <ac:chgData name="Pellinghelli Monica" userId="3b950787-b160-44ae-8a0f-59ad868be486" providerId="ADAL" clId="{AC93FF5E-0342-48C3-AEFC-3053F30A14FA}" dt="2022-10-25T10:22:59.099" v="7027" actId="1036"/>
          <ac:picMkLst>
            <pc:docMk/>
            <pc:sldMk cId="2740164132" sldId="382"/>
            <ac:picMk id="11" creationId="{6906878E-7256-33B5-90AD-BD5B29B58099}"/>
          </ac:picMkLst>
        </pc:picChg>
        <pc:picChg chg="del">
          <ac:chgData name="Pellinghelli Monica" userId="3b950787-b160-44ae-8a0f-59ad868be486" providerId="ADAL" clId="{AC93FF5E-0342-48C3-AEFC-3053F30A14FA}" dt="2022-10-20T07:23:03.572" v="48" actId="478"/>
          <ac:picMkLst>
            <pc:docMk/>
            <pc:sldMk cId="2740164132" sldId="382"/>
            <ac:picMk id="11" creationId="{739AED49-AC6F-45CA-8F7D-C43C40B415E5}"/>
          </ac:picMkLst>
        </pc:picChg>
        <pc:picChg chg="del">
          <ac:chgData name="Pellinghelli Monica" userId="3b950787-b160-44ae-8a0f-59ad868be486" providerId="ADAL" clId="{AC93FF5E-0342-48C3-AEFC-3053F30A14FA}" dt="2022-10-20T07:23:05.732" v="50" actId="478"/>
          <ac:picMkLst>
            <pc:docMk/>
            <pc:sldMk cId="2740164132" sldId="382"/>
            <ac:picMk id="12" creationId="{275DE335-B8AF-456B-8D9E-73A9E76E812A}"/>
          </ac:picMkLst>
        </pc:picChg>
        <pc:picChg chg="del mod">
          <ac:chgData name="Pellinghelli Monica" userId="3b950787-b160-44ae-8a0f-59ad868be486" providerId="ADAL" clId="{AC93FF5E-0342-48C3-AEFC-3053F30A14FA}" dt="2022-10-20T07:47:23.527" v="141" actId="478"/>
          <ac:picMkLst>
            <pc:docMk/>
            <pc:sldMk cId="2740164132" sldId="382"/>
            <ac:picMk id="19" creationId="{3BC26113-7E23-AB21-2869-93100E3AEEE6}"/>
          </ac:picMkLst>
        </pc:picChg>
        <pc:picChg chg="del mod">
          <ac:chgData name="Pellinghelli Monica" userId="3b950787-b160-44ae-8a0f-59ad868be486" providerId="ADAL" clId="{AC93FF5E-0342-48C3-AEFC-3053F30A14FA}" dt="2022-10-20T12:44:54.706" v="736" actId="478"/>
          <ac:picMkLst>
            <pc:docMk/>
            <pc:sldMk cId="2740164132" sldId="382"/>
            <ac:picMk id="21" creationId="{C5F340C5-CEEA-E0AF-0270-EB8B57E64F2C}"/>
          </ac:picMkLst>
        </pc:picChg>
        <pc:picChg chg="del">
          <ac:chgData name="Pellinghelli Monica" userId="3b950787-b160-44ae-8a0f-59ad868be486" providerId="ADAL" clId="{AC93FF5E-0342-48C3-AEFC-3053F30A14FA}" dt="2022-10-20T07:23:01.312" v="45" actId="478"/>
          <ac:picMkLst>
            <pc:docMk/>
            <pc:sldMk cId="2740164132" sldId="382"/>
            <ac:picMk id="23" creationId="{DDFC115C-12F9-4E4B-A128-FDE26C4A8B16}"/>
          </ac:picMkLst>
        </pc:picChg>
        <pc:picChg chg="del">
          <ac:chgData name="Pellinghelli Monica" userId="3b950787-b160-44ae-8a0f-59ad868be486" providerId="ADAL" clId="{AC93FF5E-0342-48C3-AEFC-3053F30A14FA}" dt="2022-10-20T07:23:02.823" v="47" actId="478"/>
          <ac:picMkLst>
            <pc:docMk/>
            <pc:sldMk cId="2740164132" sldId="382"/>
            <ac:picMk id="24" creationId="{AEEA348D-A152-4C03-980A-8A511F997B99}"/>
          </ac:picMkLst>
        </pc:picChg>
        <pc:picChg chg="del mod">
          <ac:chgData name="Pellinghelli Monica" userId="3b950787-b160-44ae-8a0f-59ad868be486" providerId="ADAL" clId="{AC93FF5E-0342-48C3-AEFC-3053F30A14FA}" dt="2022-10-20T12:36:20.841" v="393" actId="478"/>
          <ac:picMkLst>
            <pc:docMk/>
            <pc:sldMk cId="2740164132" sldId="382"/>
            <ac:picMk id="27" creationId="{46A9DCB3-6C17-386D-1A54-CF5A54F788D6}"/>
          </ac:picMkLst>
        </pc:picChg>
        <pc:picChg chg="del mod">
          <ac:chgData name="Pellinghelli Monica" userId="3b950787-b160-44ae-8a0f-59ad868be486" providerId="ADAL" clId="{AC93FF5E-0342-48C3-AEFC-3053F30A14FA}" dt="2022-10-20T12:38:41.481" v="500" actId="478"/>
          <ac:picMkLst>
            <pc:docMk/>
            <pc:sldMk cId="2740164132" sldId="382"/>
            <ac:picMk id="28" creationId="{2FB5C02B-FA76-4378-800E-AC02B354C5EF}"/>
          </ac:picMkLst>
        </pc:picChg>
        <pc:picChg chg="del mod">
          <ac:chgData name="Pellinghelli Monica" userId="3b950787-b160-44ae-8a0f-59ad868be486" providerId="ADAL" clId="{AC93FF5E-0342-48C3-AEFC-3053F30A14FA}" dt="2022-10-20T12:42:51.554" v="614" actId="478"/>
          <ac:picMkLst>
            <pc:docMk/>
            <pc:sldMk cId="2740164132" sldId="382"/>
            <ac:picMk id="29" creationId="{DF9358DA-8BD3-6F51-306B-3AC0B58EDD5F}"/>
          </ac:picMkLst>
        </pc:picChg>
        <pc:picChg chg="del mod">
          <ac:chgData name="Pellinghelli Monica" userId="3b950787-b160-44ae-8a0f-59ad868be486" providerId="ADAL" clId="{AC93FF5E-0342-48C3-AEFC-3053F30A14FA}" dt="2022-10-20T12:50:56.227" v="925" actId="478"/>
          <ac:picMkLst>
            <pc:docMk/>
            <pc:sldMk cId="2740164132" sldId="382"/>
            <ac:picMk id="30" creationId="{075F3B91-E22B-29C7-CB89-C83751A9F54E}"/>
          </ac:picMkLst>
        </pc:picChg>
        <pc:picChg chg="del mod">
          <ac:chgData name="Pellinghelli Monica" userId="3b950787-b160-44ae-8a0f-59ad868be486" providerId="ADAL" clId="{AC93FF5E-0342-48C3-AEFC-3053F30A14FA}" dt="2022-10-21T12:54:07.345" v="2322" actId="478"/>
          <ac:picMkLst>
            <pc:docMk/>
            <pc:sldMk cId="2740164132" sldId="382"/>
            <ac:picMk id="31" creationId="{E010E3D4-F025-1414-6F96-3B0BD4F8AC5C}"/>
          </ac:picMkLst>
        </pc:picChg>
        <pc:picChg chg="del mod">
          <ac:chgData name="Pellinghelli Monica" userId="3b950787-b160-44ae-8a0f-59ad868be486" providerId="ADAL" clId="{AC93FF5E-0342-48C3-AEFC-3053F30A14FA}" dt="2022-10-20T12:50:48.339" v="907" actId="478"/>
          <ac:picMkLst>
            <pc:docMk/>
            <pc:sldMk cId="2740164132" sldId="382"/>
            <ac:picMk id="32" creationId="{9C36C7B1-61CF-6746-0E3D-C5B0B05C538F}"/>
          </ac:picMkLst>
        </pc:picChg>
        <pc:picChg chg="del mod">
          <ac:chgData name="Pellinghelli Monica" userId="3b950787-b160-44ae-8a0f-59ad868be486" providerId="ADAL" clId="{AC93FF5E-0342-48C3-AEFC-3053F30A14FA}" dt="2022-10-25T10:20:00.159" v="6690" actId="478"/>
          <ac:picMkLst>
            <pc:docMk/>
            <pc:sldMk cId="2740164132" sldId="382"/>
            <ac:picMk id="33" creationId="{390AF88F-DB58-51EA-7173-0EDA6CAD8F38}"/>
          </ac:picMkLst>
        </pc:picChg>
        <pc:picChg chg="del mod">
          <ac:chgData name="Pellinghelli Monica" userId="3b950787-b160-44ae-8a0f-59ad868be486" providerId="ADAL" clId="{AC93FF5E-0342-48C3-AEFC-3053F30A14FA}" dt="2022-10-25T10:13:20.547" v="6582" actId="478"/>
          <ac:picMkLst>
            <pc:docMk/>
            <pc:sldMk cId="2740164132" sldId="382"/>
            <ac:picMk id="34" creationId="{D3D1ADD3-1411-3FBC-B7CC-24E313638A88}"/>
          </ac:picMkLst>
        </pc:picChg>
        <pc:cxnChg chg="del">
          <ac:chgData name="Pellinghelli Monica" userId="3b950787-b160-44ae-8a0f-59ad868be486" providerId="ADAL" clId="{AC93FF5E-0342-48C3-AEFC-3053F30A14FA}" dt="2022-10-20T07:23:00.331" v="44" actId="478"/>
          <ac:cxnSpMkLst>
            <pc:docMk/>
            <pc:sldMk cId="2740164132" sldId="382"/>
            <ac:cxnSpMk id="20" creationId="{AA7B61BC-25C0-4234-B465-CDE043D7A4D4}"/>
          </ac:cxnSpMkLst>
        </pc:cxnChg>
        <pc:cxnChg chg="del">
          <ac:chgData name="Pellinghelli Monica" userId="3b950787-b160-44ae-8a0f-59ad868be486" providerId="ADAL" clId="{AC93FF5E-0342-48C3-AEFC-3053F30A14FA}" dt="2022-10-20T07:23:19.088" v="58" actId="478"/>
          <ac:cxnSpMkLst>
            <pc:docMk/>
            <pc:sldMk cId="2740164132" sldId="382"/>
            <ac:cxnSpMk id="26" creationId="{95C891F3-FA87-4138-A12E-9700BC42C732}"/>
          </ac:cxnSpMkLst>
        </pc:cxnChg>
      </pc:sldChg>
      <pc:sldChg chg="delSp modSp add mod addCm delCm modCm">
        <pc:chgData name="Pellinghelli Monica" userId="3b950787-b160-44ae-8a0f-59ad868be486" providerId="ADAL" clId="{AC93FF5E-0342-48C3-AEFC-3053F30A14FA}" dt="2022-10-25T07:55:08.936" v="4941"/>
        <pc:sldMkLst>
          <pc:docMk/>
          <pc:sldMk cId="3867574829" sldId="383"/>
        </pc:sldMkLst>
        <pc:spChg chg="mod">
          <ac:chgData name="Pellinghelli Monica" userId="3b950787-b160-44ae-8a0f-59ad868be486" providerId="ADAL" clId="{AC93FF5E-0342-48C3-AEFC-3053F30A14FA}" dt="2022-10-21T14:56:30.138" v="3699" actId="20577"/>
          <ac:spMkLst>
            <pc:docMk/>
            <pc:sldMk cId="3867574829" sldId="383"/>
            <ac:spMk id="2" creationId="{2E172590-F083-9240-8D2A-27E74BE89AC7}"/>
          </ac:spMkLst>
        </pc:spChg>
        <pc:spChg chg="mod">
          <ac:chgData name="Pellinghelli Monica" userId="3b950787-b160-44ae-8a0f-59ad868be486" providerId="ADAL" clId="{AC93FF5E-0342-48C3-AEFC-3053F30A14FA}" dt="2022-10-21T14:43:49.436" v="3521" actId="20577"/>
          <ac:spMkLst>
            <pc:docMk/>
            <pc:sldMk cId="3867574829" sldId="383"/>
            <ac:spMk id="5" creationId="{0CC9049F-173E-C041-A55A-0B73721EFCCA}"/>
          </ac:spMkLst>
        </pc:spChg>
        <pc:picChg chg="del mod">
          <ac:chgData name="Pellinghelli Monica" userId="3b950787-b160-44ae-8a0f-59ad868be486" providerId="ADAL" clId="{AC93FF5E-0342-48C3-AEFC-3053F30A14FA}" dt="2022-10-21T13:00:25.899" v="2466" actId="478"/>
          <ac:picMkLst>
            <pc:docMk/>
            <pc:sldMk cId="3867574829" sldId="383"/>
            <ac:picMk id="3" creationId="{1E64D482-EDC1-0103-7049-CA3C170F6EAD}"/>
          </ac:picMkLst>
        </pc:picChg>
        <pc:picChg chg="del mod">
          <ac:chgData name="Pellinghelli Monica" userId="3b950787-b160-44ae-8a0f-59ad868be486" providerId="ADAL" clId="{AC93FF5E-0342-48C3-AEFC-3053F30A14FA}" dt="2022-10-20T15:49:22.003" v="1499" actId="478"/>
          <ac:picMkLst>
            <pc:docMk/>
            <pc:sldMk cId="3867574829" sldId="383"/>
            <ac:picMk id="6" creationId="{2F25F343-2063-5643-56B1-36BB0DEBCF0D}"/>
          </ac:picMkLst>
        </pc:picChg>
        <pc:picChg chg="del mod">
          <ac:chgData name="Pellinghelli Monica" userId="3b950787-b160-44ae-8a0f-59ad868be486" providerId="ADAL" clId="{AC93FF5E-0342-48C3-AEFC-3053F30A14FA}" dt="2022-10-21T07:55:46.621" v="1822" actId="478"/>
          <ac:picMkLst>
            <pc:docMk/>
            <pc:sldMk cId="3867574829" sldId="383"/>
            <ac:picMk id="6" creationId="{CBBA1251-1224-8D92-1136-0FAF5D6886A3}"/>
          </ac:picMkLst>
        </pc:picChg>
        <pc:picChg chg="mod">
          <ac:chgData name="Pellinghelli Monica" userId="3b950787-b160-44ae-8a0f-59ad868be486" providerId="ADAL" clId="{AC93FF5E-0342-48C3-AEFC-3053F30A14FA}" dt="2022-10-20T15:49:46.156" v="1603" actId="1035"/>
          <ac:picMkLst>
            <pc:docMk/>
            <pc:sldMk cId="3867574829" sldId="383"/>
            <ac:picMk id="7" creationId="{7CAF379E-90C0-F0F0-3286-0AF5DFA96BFB}"/>
          </ac:picMkLst>
        </pc:picChg>
        <pc:picChg chg="del mod">
          <ac:chgData name="Pellinghelli Monica" userId="3b950787-b160-44ae-8a0f-59ad868be486" providerId="ADAL" clId="{AC93FF5E-0342-48C3-AEFC-3053F30A14FA}" dt="2022-10-20T16:12:33.363" v="1723" actId="478"/>
          <ac:picMkLst>
            <pc:docMk/>
            <pc:sldMk cId="3867574829" sldId="383"/>
            <ac:picMk id="8" creationId="{2FECFEA7-236B-49DB-23B3-82E29534180E}"/>
          </ac:picMkLst>
        </pc:picChg>
        <pc:picChg chg="del mod">
          <ac:chgData name="Pellinghelli Monica" userId="3b950787-b160-44ae-8a0f-59ad868be486" providerId="ADAL" clId="{AC93FF5E-0342-48C3-AEFC-3053F30A14FA}" dt="2022-10-21T08:02:20.760" v="1928" actId="478"/>
          <ac:picMkLst>
            <pc:docMk/>
            <pc:sldMk cId="3867574829" sldId="383"/>
            <ac:picMk id="8" creationId="{8A51927C-8EB5-D9FE-5B74-6BA129164B36}"/>
          </ac:picMkLst>
        </pc:picChg>
        <pc:picChg chg="del mod">
          <ac:chgData name="Pellinghelli Monica" userId="3b950787-b160-44ae-8a0f-59ad868be486" providerId="ADAL" clId="{AC93FF5E-0342-48C3-AEFC-3053F30A14FA}" dt="2022-10-21T08:03:41.435" v="2041" actId="478"/>
          <ac:picMkLst>
            <pc:docMk/>
            <pc:sldMk cId="3867574829" sldId="383"/>
            <ac:picMk id="9" creationId="{B060487E-939D-1EAE-C9F4-75F84C318F89}"/>
          </ac:picMkLst>
        </pc:picChg>
        <pc:picChg chg="del mod">
          <ac:chgData name="Pellinghelli Monica" userId="3b950787-b160-44ae-8a0f-59ad868be486" providerId="ADAL" clId="{AC93FF5E-0342-48C3-AEFC-3053F30A14FA}" dt="2022-10-21T08:04:17.416" v="2177" actId="478"/>
          <ac:picMkLst>
            <pc:docMk/>
            <pc:sldMk cId="3867574829" sldId="383"/>
            <ac:picMk id="10" creationId="{FBDDB1FB-AC6F-DEB1-8E13-77B9216D59DB}"/>
          </ac:picMkLst>
        </pc:picChg>
        <pc:picChg chg="mod">
          <ac:chgData name="Pellinghelli Monica" userId="3b950787-b160-44ae-8a0f-59ad868be486" providerId="ADAL" clId="{AC93FF5E-0342-48C3-AEFC-3053F30A14FA}" dt="2022-10-21T08:05:34.038" v="2292" actId="1036"/>
          <ac:picMkLst>
            <pc:docMk/>
            <pc:sldMk cId="3867574829" sldId="383"/>
            <ac:picMk id="11" creationId="{2444B266-CA2E-84CD-35FF-4895B5663A24}"/>
          </ac:picMkLst>
        </pc:picChg>
        <pc:picChg chg="mod">
          <ac:chgData name="Pellinghelli Monica" userId="3b950787-b160-44ae-8a0f-59ad868be486" providerId="ADAL" clId="{AC93FF5E-0342-48C3-AEFC-3053F30A14FA}" dt="2022-10-21T13:00:37.362" v="2512" actId="1036"/>
          <ac:picMkLst>
            <pc:docMk/>
            <pc:sldMk cId="3867574829" sldId="383"/>
            <ac:picMk id="12" creationId="{BDB2C9F2-2A4E-693D-D24D-89618CFFE194}"/>
          </ac:picMkLst>
        </pc:picChg>
        <pc:picChg chg="del">
          <ac:chgData name="Pellinghelli Monica" userId="3b950787-b160-44ae-8a0f-59ad868be486" providerId="ADAL" clId="{AC93FF5E-0342-48C3-AEFC-3053F30A14FA}" dt="2022-10-20T15:17:18.088" v="1275" actId="478"/>
          <ac:picMkLst>
            <pc:docMk/>
            <pc:sldMk cId="3867574829" sldId="383"/>
            <ac:picMk id="31" creationId="{E010E3D4-F025-1414-6F96-3B0BD4F8AC5C}"/>
          </ac:picMkLst>
        </pc:picChg>
        <pc:picChg chg="del">
          <ac:chgData name="Pellinghelli Monica" userId="3b950787-b160-44ae-8a0f-59ad868be486" providerId="ADAL" clId="{AC93FF5E-0342-48C3-AEFC-3053F30A14FA}" dt="2022-10-20T15:40:51.739" v="1385" actId="478"/>
          <ac:picMkLst>
            <pc:docMk/>
            <pc:sldMk cId="3867574829" sldId="383"/>
            <ac:picMk id="33" creationId="{390AF88F-DB58-51EA-7173-0EDA6CAD8F38}"/>
          </ac:picMkLst>
        </pc:picChg>
        <pc:picChg chg="del">
          <ac:chgData name="Pellinghelli Monica" userId="3b950787-b160-44ae-8a0f-59ad868be486" providerId="ADAL" clId="{AC93FF5E-0342-48C3-AEFC-3053F30A14FA}" dt="2022-10-20T15:45:50.103" v="1498" actId="478"/>
          <ac:picMkLst>
            <pc:docMk/>
            <pc:sldMk cId="3867574829" sldId="383"/>
            <ac:picMk id="34" creationId="{D3D1ADD3-1411-3FBC-B7CC-24E313638A88}"/>
          </ac:picMkLst>
        </pc:picChg>
      </pc:sldChg>
      <pc:sldChg chg="delSp modSp add del mod delCm">
        <pc:chgData name="Pellinghelli Monica" userId="3b950787-b160-44ae-8a0f-59ad868be486" providerId="ADAL" clId="{AC93FF5E-0342-48C3-AEFC-3053F30A14FA}" dt="2022-10-21T13:03:17.500" v="2515" actId="47"/>
        <pc:sldMkLst>
          <pc:docMk/>
          <pc:sldMk cId="1200077034" sldId="384"/>
        </pc:sldMkLst>
        <pc:spChg chg="mod">
          <ac:chgData name="Pellinghelli Monica" userId="3b950787-b160-44ae-8a0f-59ad868be486" providerId="ADAL" clId="{AC93FF5E-0342-48C3-AEFC-3053F30A14FA}" dt="2022-10-21T10:13:57.947" v="2320" actId="20577"/>
          <ac:spMkLst>
            <pc:docMk/>
            <pc:sldMk cId="1200077034" sldId="384"/>
            <ac:spMk id="2" creationId="{2E172590-F083-9240-8D2A-27E74BE89AC7}"/>
          </ac:spMkLst>
        </pc:spChg>
        <pc:picChg chg="del">
          <ac:chgData name="Pellinghelli Monica" userId="3b950787-b160-44ae-8a0f-59ad868be486" providerId="ADAL" clId="{AC93FF5E-0342-48C3-AEFC-3053F30A14FA}" dt="2022-10-21T12:56:22.154" v="2398" actId="478"/>
          <ac:picMkLst>
            <pc:docMk/>
            <pc:sldMk cId="1200077034" sldId="384"/>
            <ac:picMk id="3" creationId="{1E64D482-EDC1-0103-7049-CA3C170F6EAD}"/>
          </ac:picMkLst>
        </pc:picChg>
        <pc:picChg chg="mod">
          <ac:chgData name="Pellinghelli Monica" userId="3b950787-b160-44ae-8a0f-59ad868be486" providerId="ADAL" clId="{AC93FF5E-0342-48C3-AEFC-3053F30A14FA}" dt="2022-10-21T12:56:36.875" v="2465" actId="1036"/>
          <ac:picMkLst>
            <pc:docMk/>
            <pc:sldMk cId="1200077034" sldId="384"/>
            <ac:picMk id="6" creationId="{2CFB2EEF-D409-A6BA-346E-8896DED0B8C8}"/>
          </ac:picMkLst>
        </pc:picChg>
      </pc:sldChg>
      <pc:sldChg chg="addSp delSp modSp add mod delCm">
        <pc:chgData name="Pellinghelli Monica" userId="3b950787-b160-44ae-8a0f-59ad868be486" providerId="ADAL" clId="{AC93FF5E-0342-48C3-AEFC-3053F30A14FA}" dt="2022-10-25T10:41:49.907" v="7187" actId="1035"/>
        <pc:sldMkLst>
          <pc:docMk/>
          <pc:sldMk cId="3202417861" sldId="384"/>
        </pc:sldMkLst>
        <pc:spChg chg="mod">
          <ac:chgData name="Pellinghelli Monica" userId="3b950787-b160-44ae-8a0f-59ad868be486" providerId="ADAL" clId="{AC93FF5E-0342-48C3-AEFC-3053F30A14FA}" dt="2022-10-21T15:00:21.977" v="3762" actId="20577"/>
          <ac:spMkLst>
            <pc:docMk/>
            <pc:sldMk cId="3202417861" sldId="384"/>
            <ac:spMk id="2" creationId="{2E172590-F083-9240-8D2A-27E74BE89AC7}"/>
          </ac:spMkLst>
        </pc:spChg>
        <pc:spChg chg="mod">
          <ac:chgData name="Pellinghelli Monica" userId="3b950787-b160-44ae-8a0f-59ad868be486" providerId="ADAL" clId="{AC93FF5E-0342-48C3-AEFC-3053F30A14FA}" dt="2022-10-21T14:43:57.713" v="3526" actId="20577"/>
          <ac:spMkLst>
            <pc:docMk/>
            <pc:sldMk cId="3202417861" sldId="384"/>
            <ac:spMk id="5" creationId="{0CC9049F-173E-C041-A55A-0B73721EFCCA}"/>
          </ac:spMkLst>
        </pc:spChg>
        <pc:spChg chg="add del mod">
          <ac:chgData name="Pellinghelli Monica" userId="3b950787-b160-44ae-8a0f-59ad868be486" providerId="ADAL" clId="{AC93FF5E-0342-48C3-AEFC-3053F30A14FA}" dt="2022-10-25T10:31:32.640" v="7030" actId="478"/>
          <ac:spMkLst>
            <pc:docMk/>
            <pc:sldMk cId="3202417861" sldId="384"/>
            <ac:spMk id="6" creationId="{395A736F-3F6E-4BDC-C743-02A5AC099286}"/>
          </ac:spMkLst>
        </pc:spChg>
        <pc:spChg chg="add del mod">
          <ac:chgData name="Pellinghelli Monica" userId="3b950787-b160-44ae-8a0f-59ad868be486" providerId="ADAL" clId="{AC93FF5E-0342-48C3-AEFC-3053F30A14FA}" dt="2022-10-21T14:30:16.767" v="3320" actId="478"/>
          <ac:spMkLst>
            <pc:docMk/>
            <pc:sldMk cId="3202417861" sldId="384"/>
            <ac:spMk id="14" creationId="{0E71380D-9B2D-D097-B34A-7D584646C5D5}"/>
          </ac:spMkLst>
        </pc:spChg>
        <pc:spChg chg="add mod">
          <ac:chgData name="Pellinghelli Monica" userId="3b950787-b160-44ae-8a0f-59ad868be486" providerId="ADAL" clId="{AC93FF5E-0342-48C3-AEFC-3053F30A14FA}" dt="2022-10-21T14:37:59.195" v="3479" actId="1076"/>
          <ac:spMkLst>
            <pc:docMk/>
            <pc:sldMk cId="3202417861" sldId="384"/>
            <ac:spMk id="17" creationId="{31170D5F-CDCB-A758-3737-84A7A0F72A31}"/>
          </ac:spMkLst>
        </pc:spChg>
        <pc:picChg chg="mod">
          <ac:chgData name="Pellinghelli Monica" userId="3b950787-b160-44ae-8a0f-59ad868be486" providerId="ADAL" clId="{AC93FF5E-0342-48C3-AEFC-3053F30A14FA}" dt="2022-10-25T10:33:25" v="7090" actId="1036"/>
          <ac:picMkLst>
            <pc:docMk/>
            <pc:sldMk cId="3202417861" sldId="384"/>
            <ac:picMk id="3" creationId="{608C69D2-5470-9F14-F91B-ECF202CAD11E}"/>
          </ac:picMkLst>
        </pc:picChg>
        <pc:picChg chg="del mod">
          <ac:chgData name="Pellinghelli Monica" userId="3b950787-b160-44ae-8a0f-59ad868be486" providerId="ADAL" clId="{AC93FF5E-0342-48C3-AEFC-3053F30A14FA}" dt="2022-10-21T13:35:35.058" v="2595" actId="478"/>
          <ac:picMkLst>
            <pc:docMk/>
            <pc:sldMk cId="3202417861" sldId="384"/>
            <ac:picMk id="3" creationId="{88B82785-8E09-D530-EC22-2A0DD14371DF}"/>
          </ac:picMkLst>
        </pc:picChg>
        <pc:picChg chg="del">
          <ac:chgData name="Pellinghelli Monica" userId="3b950787-b160-44ae-8a0f-59ad868be486" providerId="ADAL" clId="{AC93FF5E-0342-48C3-AEFC-3053F30A14FA}" dt="2022-10-21T13:45:56.510" v="2730" actId="478"/>
          <ac:picMkLst>
            <pc:docMk/>
            <pc:sldMk cId="3202417861" sldId="384"/>
            <ac:picMk id="7" creationId="{7CAF379E-90C0-F0F0-3286-0AF5DFA96BFB}"/>
          </ac:picMkLst>
        </pc:picChg>
        <pc:picChg chg="mod">
          <ac:chgData name="Pellinghelli Monica" userId="3b950787-b160-44ae-8a0f-59ad868be486" providerId="ADAL" clId="{AC93FF5E-0342-48C3-AEFC-3053F30A14FA}" dt="2022-10-25T10:41:49.907" v="7187" actId="1035"/>
          <ac:picMkLst>
            <pc:docMk/>
            <pc:sldMk cId="3202417861" sldId="384"/>
            <ac:picMk id="7" creationId="{F7298F87-2108-F114-9E97-BFBAA17E7B72}"/>
          </ac:picMkLst>
        </pc:picChg>
        <pc:picChg chg="del mod">
          <ac:chgData name="Pellinghelli Monica" userId="3b950787-b160-44ae-8a0f-59ad868be486" providerId="ADAL" clId="{AC93FF5E-0342-48C3-AEFC-3053F30A14FA}" dt="2022-10-25T10:31:27.157" v="7028" actId="478"/>
          <ac:picMkLst>
            <pc:docMk/>
            <pc:sldMk cId="3202417861" sldId="384"/>
            <ac:picMk id="8" creationId="{A21A69FB-8682-1383-0045-72A546040BBD}"/>
          </ac:picMkLst>
        </pc:picChg>
        <pc:picChg chg="mod">
          <ac:chgData name="Pellinghelli Monica" userId="3b950787-b160-44ae-8a0f-59ad868be486" providerId="ADAL" clId="{AC93FF5E-0342-48C3-AEFC-3053F30A14FA}" dt="2022-10-21T13:46:18.620" v="2853" actId="1035"/>
          <ac:picMkLst>
            <pc:docMk/>
            <pc:sldMk cId="3202417861" sldId="384"/>
            <ac:picMk id="9" creationId="{74D80961-F457-9593-FBD5-8F44EC5CD47B}"/>
          </ac:picMkLst>
        </pc:picChg>
        <pc:picChg chg="del mod">
          <ac:chgData name="Pellinghelli Monica" userId="3b950787-b160-44ae-8a0f-59ad868be486" providerId="ADAL" clId="{AC93FF5E-0342-48C3-AEFC-3053F30A14FA}" dt="2022-10-21T14:23:38.201" v="2975" actId="478"/>
          <ac:picMkLst>
            <pc:docMk/>
            <pc:sldMk cId="3202417861" sldId="384"/>
            <ac:picMk id="10" creationId="{40842C7C-6988-0FBA-832D-94A27A30EC8C}"/>
          </ac:picMkLst>
        </pc:picChg>
        <pc:picChg chg="del">
          <ac:chgData name="Pellinghelli Monica" userId="3b950787-b160-44ae-8a0f-59ad868be486" providerId="ADAL" clId="{AC93FF5E-0342-48C3-AEFC-3053F30A14FA}" dt="2022-10-21T13:55:07.522" v="2854" actId="478"/>
          <ac:picMkLst>
            <pc:docMk/>
            <pc:sldMk cId="3202417861" sldId="384"/>
            <ac:picMk id="11" creationId="{2444B266-CA2E-84CD-35FF-4895B5663A24}"/>
          </ac:picMkLst>
        </pc:picChg>
        <pc:picChg chg="del">
          <ac:chgData name="Pellinghelli Monica" userId="3b950787-b160-44ae-8a0f-59ad868be486" providerId="ADAL" clId="{AC93FF5E-0342-48C3-AEFC-3053F30A14FA}" dt="2022-10-25T10:33:41.871" v="7091" actId="478"/>
          <ac:picMkLst>
            <pc:docMk/>
            <pc:sldMk cId="3202417861" sldId="384"/>
            <ac:picMk id="11" creationId="{A8AF5795-1576-42DD-82D7-A9C770E390B8}"/>
          </ac:picMkLst>
        </pc:picChg>
        <pc:picChg chg="del">
          <ac:chgData name="Pellinghelli Monica" userId="3b950787-b160-44ae-8a0f-59ad868be486" providerId="ADAL" clId="{AC93FF5E-0342-48C3-AEFC-3053F30A14FA}" dt="2022-10-21T13:28:53.410" v="2540" actId="478"/>
          <ac:picMkLst>
            <pc:docMk/>
            <pc:sldMk cId="3202417861" sldId="384"/>
            <ac:picMk id="12" creationId="{BDB2C9F2-2A4E-693D-D24D-89618CFFE194}"/>
          </ac:picMkLst>
        </pc:picChg>
        <pc:picChg chg="del mod">
          <ac:chgData name="Pellinghelli Monica" userId="3b950787-b160-44ae-8a0f-59ad868be486" providerId="ADAL" clId="{AC93FF5E-0342-48C3-AEFC-3053F30A14FA}" dt="2022-10-21T14:28:38.678" v="3181" actId="478"/>
          <ac:picMkLst>
            <pc:docMk/>
            <pc:sldMk cId="3202417861" sldId="384"/>
            <ac:picMk id="13" creationId="{FC4CEBA6-84FF-D258-4AD7-665828E3B763}"/>
          </ac:picMkLst>
        </pc:picChg>
        <pc:picChg chg="del mod">
          <ac:chgData name="Pellinghelli Monica" userId="3b950787-b160-44ae-8a0f-59ad868be486" providerId="ADAL" clId="{AC93FF5E-0342-48C3-AEFC-3053F30A14FA}" dt="2022-10-21T14:30:11.065" v="3318" actId="478"/>
          <ac:picMkLst>
            <pc:docMk/>
            <pc:sldMk cId="3202417861" sldId="384"/>
            <ac:picMk id="15" creationId="{E0734209-B9EC-642B-87BE-E51F01BEBFD7}"/>
          </ac:picMkLst>
        </pc:picChg>
        <pc:picChg chg="mod">
          <ac:chgData name="Pellinghelli Monica" userId="3b950787-b160-44ae-8a0f-59ad868be486" providerId="ADAL" clId="{AC93FF5E-0342-48C3-AEFC-3053F30A14FA}" dt="2022-10-21T14:40:11.839" v="3491" actId="1076"/>
          <ac:picMkLst>
            <pc:docMk/>
            <pc:sldMk cId="3202417861" sldId="384"/>
            <ac:picMk id="16" creationId="{F69B72FF-2AF5-CBE7-14D2-B841E44C9AA7}"/>
          </ac:picMkLst>
        </pc:picChg>
        <pc:cxnChg chg="add del">
          <ac:chgData name="Pellinghelli Monica" userId="3b950787-b160-44ae-8a0f-59ad868be486" providerId="ADAL" clId="{AC93FF5E-0342-48C3-AEFC-3053F30A14FA}" dt="2022-10-21T14:38:24.091" v="3481" actId="478"/>
          <ac:cxnSpMkLst>
            <pc:docMk/>
            <pc:sldMk cId="3202417861" sldId="384"/>
            <ac:cxnSpMk id="19" creationId="{09EBFE62-3FB2-FED6-79F6-CC6810D8EBE3}"/>
          </ac:cxnSpMkLst>
        </pc:cxnChg>
        <pc:cxnChg chg="add del mod">
          <ac:chgData name="Pellinghelli Monica" userId="3b950787-b160-44ae-8a0f-59ad868be486" providerId="ADAL" clId="{AC93FF5E-0342-48C3-AEFC-3053F30A14FA}" dt="2022-10-21T14:39:29.869" v="3486" actId="478"/>
          <ac:cxnSpMkLst>
            <pc:docMk/>
            <pc:sldMk cId="3202417861" sldId="384"/>
            <ac:cxnSpMk id="21" creationId="{64E42AE5-3AFC-E313-07BF-FB85F02BAF96}"/>
          </ac:cxnSpMkLst>
        </pc:cxnChg>
        <pc:cxnChg chg="add mod">
          <ac:chgData name="Pellinghelli Monica" userId="3b950787-b160-44ae-8a0f-59ad868be486" providerId="ADAL" clId="{AC93FF5E-0342-48C3-AEFC-3053F30A14FA}" dt="2022-10-21T14:40:46.570" v="3498" actId="1035"/>
          <ac:cxnSpMkLst>
            <pc:docMk/>
            <pc:sldMk cId="3202417861" sldId="384"/>
            <ac:cxnSpMk id="24" creationId="{1D8A938C-3405-19BA-263C-33974F445241}"/>
          </ac:cxnSpMkLst>
        </pc:cxnChg>
        <pc:cxnChg chg="add">
          <ac:chgData name="Pellinghelli Monica" userId="3b950787-b160-44ae-8a0f-59ad868be486" providerId="ADAL" clId="{AC93FF5E-0342-48C3-AEFC-3053F30A14FA}" dt="2022-10-21T14:39:57.203" v="3488" actId="11529"/>
          <ac:cxnSpMkLst>
            <pc:docMk/>
            <pc:sldMk cId="3202417861" sldId="384"/>
            <ac:cxnSpMk id="26" creationId="{AC1A03A5-4BFE-D85B-DF50-B80D6BFB9253}"/>
          </ac:cxnSpMkLst>
        </pc:cxnChg>
        <pc:cxnChg chg="add mod">
          <ac:chgData name="Pellinghelli Monica" userId="3b950787-b160-44ae-8a0f-59ad868be486" providerId="ADAL" clId="{AC93FF5E-0342-48C3-AEFC-3053F30A14FA}" dt="2022-10-21T14:40:56.922" v="3506" actId="1037"/>
          <ac:cxnSpMkLst>
            <pc:docMk/>
            <pc:sldMk cId="3202417861" sldId="384"/>
            <ac:cxnSpMk id="28" creationId="{889166A4-2222-2D27-507C-83506A97B9E0}"/>
          </ac:cxnSpMkLst>
        </pc:cxnChg>
        <pc:cxnChg chg="add mod">
          <ac:chgData name="Pellinghelli Monica" userId="3b950787-b160-44ae-8a0f-59ad868be486" providerId="ADAL" clId="{AC93FF5E-0342-48C3-AEFC-3053F30A14FA}" dt="2022-10-21T14:41:14.967" v="3508" actId="14100"/>
          <ac:cxnSpMkLst>
            <pc:docMk/>
            <pc:sldMk cId="3202417861" sldId="384"/>
            <ac:cxnSpMk id="31" creationId="{8E4C6B8E-3789-0916-6501-41EA89B5B1EF}"/>
          </ac:cxnSpMkLst>
        </pc:cxnChg>
      </pc:sldChg>
      <pc:sldChg chg="addSp delSp modSp add del mod">
        <pc:chgData name="Pellinghelli Monica" userId="3b950787-b160-44ae-8a0f-59ad868be486" providerId="ADAL" clId="{AC93FF5E-0342-48C3-AEFC-3053F30A14FA}" dt="2022-10-25T08:23:32.486" v="6467" actId="2696"/>
        <pc:sldMkLst>
          <pc:docMk/>
          <pc:sldMk cId="3005642962" sldId="385"/>
        </pc:sldMkLst>
        <pc:spChg chg="mod">
          <ac:chgData name="Pellinghelli Monica" userId="3b950787-b160-44ae-8a0f-59ad868be486" providerId="ADAL" clId="{AC93FF5E-0342-48C3-AEFC-3053F30A14FA}" dt="2022-10-25T08:17:10.510" v="5624" actId="20577"/>
          <ac:spMkLst>
            <pc:docMk/>
            <pc:sldMk cId="3005642962" sldId="385"/>
            <ac:spMk id="2" creationId="{2E172590-F083-9240-8D2A-27E74BE89AC7}"/>
          </ac:spMkLst>
        </pc:spChg>
        <pc:spChg chg="add mod">
          <ac:chgData name="Pellinghelli Monica" userId="3b950787-b160-44ae-8a0f-59ad868be486" providerId="ADAL" clId="{AC93FF5E-0342-48C3-AEFC-3053F30A14FA}" dt="2022-10-25T08:13:51.512" v="5298" actId="1037"/>
          <ac:spMkLst>
            <pc:docMk/>
            <pc:sldMk cId="3005642962" sldId="385"/>
            <ac:spMk id="6" creationId="{B3CFB2A5-7BAF-7154-E8D5-4ABC34D85454}"/>
          </ac:spMkLst>
        </pc:spChg>
        <pc:spChg chg="del mod">
          <ac:chgData name="Pellinghelli Monica" userId="3b950787-b160-44ae-8a0f-59ad868be486" providerId="ADAL" clId="{AC93FF5E-0342-48C3-AEFC-3053F30A14FA}" dt="2022-10-25T08:11:41.864" v="4949" actId="478"/>
          <ac:spMkLst>
            <pc:docMk/>
            <pc:sldMk cId="3005642962" sldId="385"/>
            <ac:spMk id="7" creationId="{00000000-0000-0000-0000-000000000000}"/>
          </ac:spMkLst>
        </pc:spChg>
        <pc:spChg chg="add mod">
          <ac:chgData name="Pellinghelli Monica" userId="3b950787-b160-44ae-8a0f-59ad868be486" providerId="ADAL" clId="{AC93FF5E-0342-48C3-AEFC-3053F30A14FA}" dt="2022-10-25T08:14:54.216" v="5424" actId="1036"/>
          <ac:spMkLst>
            <pc:docMk/>
            <pc:sldMk cId="3005642962" sldId="385"/>
            <ac:spMk id="11" creationId="{52BA8BD9-AF69-D5E1-7F14-BF6B7082E7F5}"/>
          </ac:spMkLst>
        </pc:spChg>
        <pc:spChg chg="del mod">
          <ac:chgData name="Pellinghelli Monica" userId="3b950787-b160-44ae-8a0f-59ad868be486" providerId="ADAL" clId="{AC93FF5E-0342-48C3-AEFC-3053F30A14FA}" dt="2022-10-25T08:11:37.763" v="4947" actId="478"/>
          <ac:spMkLst>
            <pc:docMk/>
            <pc:sldMk cId="3005642962" sldId="385"/>
            <ac:spMk id="19" creationId="{41B9B968-CA6C-0127-9316-ADCC763F3A9F}"/>
          </ac:spMkLst>
        </pc:spChg>
        <pc:spChg chg="del mod">
          <ac:chgData name="Pellinghelli Monica" userId="3b950787-b160-44ae-8a0f-59ad868be486" providerId="ADAL" clId="{AC93FF5E-0342-48C3-AEFC-3053F30A14FA}" dt="2022-10-25T08:13:04.239" v="5124" actId="478"/>
          <ac:spMkLst>
            <pc:docMk/>
            <pc:sldMk cId="3005642962" sldId="385"/>
            <ac:spMk id="20" creationId="{A6BE1DC1-9775-A29F-B446-FA06E33B32E7}"/>
          </ac:spMkLst>
        </pc:spChg>
        <pc:graphicFrameChg chg="del">
          <ac:chgData name="Pellinghelli Monica" userId="3b950787-b160-44ae-8a0f-59ad868be486" providerId="ADAL" clId="{AC93FF5E-0342-48C3-AEFC-3053F30A14FA}" dt="2022-10-25T08:11:34.559" v="4945" actId="478"/>
          <ac:graphicFrameMkLst>
            <pc:docMk/>
            <pc:sldMk cId="3005642962" sldId="385"/>
            <ac:graphicFrameMk id="18" creationId="{C38E6345-8032-4D6D-B1B9-E52901E2EA7A}"/>
          </ac:graphicFrameMkLst>
        </pc:graphicFrameChg>
        <pc:picChg chg="mod">
          <ac:chgData name="Pellinghelli Monica" userId="3b950787-b160-44ae-8a0f-59ad868be486" providerId="ADAL" clId="{AC93FF5E-0342-48C3-AEFC-3053F30A14FA}" dt="2022-10-25T08:14:01.515" v="5306" actId="1035"/>
          <ac:picMkLst>
            <pc:docMk/>
            <pc:sldMk cId="3005642962" sldId="385"/>
            <ac:picMk id="3" creationId="{E3C564EA-9062-1669-86CB-63FC60DC80DA}"/>
          </ac:picMkLst>
        </pc:picChg>
        <pc:picChg chg="mod">
          <ac:chgData name="Pellinghelli Monica" userId="3b950787-b160-44ae-8a0f-59ad868be486" providerId="ADAL" clId="{AC93FF5E-0342-48C3-AEFC-3053F30A14FA}" dt="2022-10-25T08:14:04.876" v="5315" actId="1035"/>
          <ac:picMkLst>
            <pc:docMk/>
            <pc:sldMk cId="3005642962" sldId="385"/>
            <ac:picMk id="8" creationId="{523FC54C-51FE-596B-A12B-181EB782250D}"/>
          </ac:picMkLst>
        </pc:picChg>
        <pc:picChg chg="mod">
          <ac:chgData name="Pellinghelli Monica" userId="3b950787-b160-44ae-8a0f-59ad868be486" providerId="ADAL" clId="{AC93FF5E-0342-48C3-AEFC-3053F30A14FA}" dt="2022-10-25T08:14:34.467" v="5409" actId="1035"/>
          <ac:picMkLst>
            <pc:docMk/>
            <pc:sldMk cId="3005642962" sldId="385"/>
            <ac:picMk id="9" creationId="{70147E0E-BD9A-0B89-D74D-90FFF9F68B49}"/>
          </ac:picMkLst>
        </pc:picChg>
        <pc:picChg chg="del">
          <ac:chgData name="Pellinghelli Monica" userId="3b950787-b160-44ae-8a0f-59ad868be486" providerId="ADAL" clId="{AC93FF5E-0342-48C3-AEFC-3053F30A14FA}" dt="2022-10-25T08:11:26.742" v="4943" actId="478"/>
          <ac:picMkLst>
            <pc:docMk/>
            <pc:sldMk cId="3005642962" sldId="385"/>
            <ac:picMk id="10" creationId="{3E4EC424-F9B6-C46E-94EA-D4A440854147}"/>
          </ac:picMkLst>
        </pc:picChg>
        <pc:picChg chg="mod">
          <ac:chgData name="Pellinghelli Monica" userId="3b950787-b160-44ae-8a0f-59ad868be486" providerId="ADAL" clId="{AC93FF5E-0342-48C3-AEFC-3053F30A14FA}" dt="2022-10-25T08:15:19.298" v="5522" actId="1036"/>
          <ac:picMkLst>
            <pc:docMk/>
            <pc:sldMk cId="3005642962" sldId="385"/>
            <ac:picMk id="13" creationId="{7C1F1ADA-E751-5942-3406-E2CCE71FDDC2}"/>
          </ac:picMkLst>
        </pc:picChg>
      </pc:sldChg>
      <pc:sldChg chg="add">
        <pc:chgData name="Pellinghelli Monica" userId="3b950787-b160-44ae-8a0f-59ad868be486" providerId="ADAL" clId="{AC93FF5E-0342-48C3-AEFC-3053F30A14FA}" dt="2022-10-25T08:23:36.542" v="6468"/>
        <pc:sldMkLst>
          <pc:docMk/>
          <pc:sldMk cId="3452454837" sldId="385"/>
        </pc:sldMkLst>
      </pc:sldChg>
      <pc:sldChg chg="addSp delSp modSp add del mod">
        <pc:chgData name="Pellinghelli Monica" userId="3b950787-b160-44ae-8a0f-59ad868be486" providerId="ADAL" clId="{AC93FF5E-0342-48C3-AEFC-3053F30A14FA}" dt="2022-10-25T08:23:32.486" v="6467" actId="2696"/>
        <pc:sldMkLst>
          <pc:docMk/>
          <pc:sldMk cId="3223785322" sldId="386"/>
        </pc:sldMkLst>
        <pc:spChg chg="mod">
          <ac:chgData name="Pellinghelli Monica" userId="3b950787-b160-44ae-8a0f-59ad868be486" providerId="ADAL" clId="{AC93FF5E-0342-48C3-AEFC-3053F30A14FA}" dt="2022-10-25T08:23:17.179" v="6466" actId="20577"/>
          <ac:spMkLst>
            <pc:docMk/>
            <pc:sldMk cId="3223785322" sldId="386"/>
            <ac:spMk id="2" creationId="{2E172590-F083-9240-8D2A-27E74BE89AC7}"/>
          </ac:spMkLst>
        </pc:spChg>
        <pc:spChg chg="del mod">
          <ac:chgData name="Pellinghelli Monica" userId="3b950787-b160-44ae-8a0f-59ad868be486" providerId="ADAL" clId="{AC93FF5E-0342-48C3-AEFC-3053F30A14FA}" dt="2022-10-25T08:18:56.873" v="5741" actId="478"/>
          <ac:spMkLst>
            <pc:docMk/>
            <pc:sldMk cId="3223785322" sldId="386"/>
            <ac:spMk id="6" creationId="{B3CFB2A5-7BAF-7154-E8D5-4ABC34D85454}"/>
          </ac:spMkLst>
        </pc:spChg>
        <pc:spChg chg="add del mod">
          <ac:chgData name="Pellinghelli Monica" userId="3b950787-b160-44ae-8a0f-59ad868be486" providerId="ADAL" clId="{AC93FF5E-0342-48C3-AEFC-3053F30A14FA}" dt="2022-10-25T08:18:24.570" v="5738" actId="478"/>
          <ac:spMkLst>
            <pc:docMk/>
            <pc:sldMk cId="3223785322" sldId="386"/>
            <ac:spMk id="10" creationId="{EEA5D427-F9C9-E544-A8D3-0A9BB60361CD}"/>
          </ac:spMkLst>
        </pc:spChg>
        <pc:spChg chg="del">
          <ac:chgData name="Pellinghelli Monica" userId="3b950787-b160-44ae-8a0f-59ad868be486" providerId="ADAL" clId="{AC93FF5E-0342-48C3-AEFC-3053F30A14FA}" dt="2022-10-25T08:20:51.987" v="6008" actId="478"/>
          <ac:spMkLst>
            <pc:docMk/>
            <pc:sldMk cId="3223785322" sldId="386"/>
            <ac:spMk id="11" creationId="{52BA8BD9-AF69-D5E1-7F14-BF6B7082E7F5}"/>
          </ac:spMkLst>
        </pc:spChg>
        <pc:spChg chg="add mod">
          <ac:chgData name="Pellinghelli Monica" userId="3b950787-b160-44ae-8a0f-59ad868be486" providerId="ADAL" clId="{AC93FF5E-0342-48C3-AEFC-3053F30A14FA}" dt="2022-10-25T08:20:42.312" v="6005" actId="1035"/>
          <ac:spMkLst>
            <pc:docMk/>
            <pc:sldMk cId="3223785322" sldId="386"/>
            <ac:spMk id="15" creationId="{6FEFA9D1-8F62-8B81-7A03-517D12835503}"/>
          </ac:spMkLst>
        </pc:spChg>
        <pc:spChg chg="add mod">
          <ac:chgData name="Pellinghelli Monica" userId="3b950787-b160-44ae-8a0f-59ad868be486" providerId="ADAL" clId="{AC93FF5E-0342-48C3-AEFC-3053F30A14FA}" dt="2022-10-25T08:22:27.254" v="6317" actId="6549"/>
          <ac:spMkLst>
            <pc:docMk/>
            <pc:sldMk cId="3223785322" sldId="386"/>
            <ac:spMk id="19" creationId="{22C00D26-8DFD-E457-D685-9E67E60B2D1B}"/>
          </ac:spMkLst>
        </pc:spChg>
        <pc:graphicFrameChg chg="add mod">
          <ac:chgData name="Pellinghelli Monica" userId="3b950787-b160-44ae-8a0f-59ad868be486" providerId="ADAL" clId="{AC93FF5E-0342-48C3-AEFC-3053F30A14FA}" dt="2022-10-25T08:19:01.160" v="5744"/>
          <ac:graphicFrameMkLst>
            <pc:docMk/>
            <pc:sldMk cId="3223785322" sldId="386"/>
            <ac:graphicFrameMk id="14" creationId="{6D7B2ED2-D5D5-4EC4-84BE-3A8F22F342D3}"/>
          </ac:graphicFrameMkLst>
        </pc:graphicFrameChg>
        <pc:picChg chg="del">
          <ac:chgData name="Pellinghelli Monica" userId="3b950787-b160-44ae-8a0f-59ad868be486" providerId="ADAL" clId="{AC93FF5E-0342-48C3-AEFC-3053F30A14FA}" dt="2022-10-25T08:17:54.818" v="5626" actId="478"/>
          <ac:picMkLst>
            <pc:docMk/>
            <pc:sldMk cId="3223785322" sldId="386"/>
            <ac:picMk id="3" creationId="{E3C564EA-9062-1669-86CB-63FC60DC80DA}"/>
          </ac:picMkLst>
        </pc:picChg>
        <pc:picChg chg="del">
          <ac:chgData name="Pellinghelli Monica" userId="3b950787-b160-44ae-8a0f-59ad868be486" providerId="ADAL" clId="{AC93FF5E-0342-48C3-AEFC-3053F30A14FA}" dt="2022-10-25T08:18:38.390" v="5739" actId="478"/>
          <ac:picMkLst>
            <pc:docMk/>
            <pc:sldMk cId="3223785322" sldId="386"/>
            <ac:picMk id="8" creationId="{523FC54C-51FE-596B-A12B-181EB782250D}"/>
          </ac:picMkLst>
        </pc:picChg>
        <pc:picChg chg="del">
          <ac:chgData name="Pellinghelli Monica" userId="3b950787-b160-44ae-8a0f-59ad868be486" providerId="ADAL" clId="{AC93FF5E-0342-48C3-AEFC-3053F30A14FA}" dt="2022-10-25T08:20:49.042" v="6006" actId="478"/>
          <ac:picMkLst>
            <pc:docMk/>
            <pc:sldMk cId="3223785322" sldId="386"/>
            <ac:picMk id="9" creationId="{70147E0E-BD9A-0B89-D74D-90FFF9F68B49}"/>
          </ac:picMkLst>
        </pc:picChg>
        <pc:picChg chg="mod">
          <ac:chgData name="Pellinghelli Monica" userId="3b950787-b160-44ae-8a0f-59ad868be486" providerId="ADAL" clId="{AC93FF5E-0342-48C3-AEFC-3053F30A14FA}" dt="2022-10-25T08:18:11.907" v="5737" actId="1035"/>
          <ac:picMkLst>
            <pc:docMk/>
            <pc:sldMk cId="3223785322" sldId="386"/>
            <ac:picMk id="12" creationId="{8EA5E73D-1810-F700-46CA-3D1844506544}"/>
          </ac:picMkLst>
        </pc:picChg>
        <pc:picChg chg="del">
          <ac:chgData name="Pellinghelli Monica" userId="3b950787-b160-44ae-8a0f-59ad868be486" providerId="ADAL" clId="{AC93FF5E-0342-48C3-AEFC-3053F30A14FA}" dt="2022-10-25T08:20:49.781" v="6007" actId="478"/>
          <ac:picMkLst>
            <pc:docMk/>
            <pc:sldMk cId="3223785322" sldId="386"/>
            <ac:picMk id="13" creationId="{7C1F1ADA-E751-5942-3406-E2CCE71FDDC2}"/>
          </ac:picMkLst>
        </pc:picChg>
        <pc:picChg chg="add del mod">
          <ac:chgData name="Pellinghelli Monica" userId="3b950787-b160-44ae-8a0f-59ad868be486" providerId="ADAL" clId="{AC93FF5E-0342-48C3-AEFC-3053F30A14FA}" dt="2022-10-25T08:20:05.733" v="5960" actId="478"/>
          <ac:picMkLst>
            <pc:docMk/>
            <pc:sldMk cId="3223785322" sldId="386"/>
            <ac:picMk id="16" creationId="{FE6F2F54-7F18-BE6E-3F6F-FE875EDD6B08}"/>
          </ac:picMkLst>
        </pc:picChg>
        <pc:picChg chg="mod">
          <ac:chgData name="Pellinghelli Monica" userId="3b950787-b160-44ae-8a0f-59ad868be486" providerId="ADAL" clId="{AC93FF5E-0342-48C3-AEFC-3053F30A14FA}" dt="2022-10-25T08:21:19.388" v="6127" actId="1037"/>
          <ac:picMkLst>
            <pc:docMk/>
            <pc:sldMk cId="3223785322" sldId="386"/>
            <ac:picMk id="17" creationId="{36CCA9A9-5CC8-8104-F137-13E0CC296B8E}"/>
          </ac:picMkLst>
        </pc:picChg>
        <pc:picChg chg="mod">
          <ac:chgData name="Pellinghelli Monica" userId="3b950787-b160-44ae-8a0f-59ad868be486" providerId="ADAL" clId="{AC93FF5E-0342-48C3-AEFC-3053F30A14FA}" dt="2022-10-25T08:21:51.094" v="6239" actId="1036"/>
          <ac:picMkLst>
            <pc:docMk/>
            <pc:sldMk cId="3223785322" sldId="386"/>
            <ac:picMk id="18" creationId="{8C380B77-7C46-CB17-5763-E4F866C138E6}"/>
          </ac:picMkLst>
        </pc:picChg>
      </pc:sldChg>
      <pc:sldChg chg="add">
        <pc:chgData name="Pellinghelli Monica" userId="3b950787-b160-44ae-8a0f-59ad868be486" providerId="ADAL" clId="{AC93FF5E-0342-48C3-AEFC-3053F30A14FA}" dt="2022-10-25T08:23:36.542" v="6468"/>
        <pc:sldMkLst>
          <pc:docMk/>
          <pc:sldMk cId="3455257153" sldId="386"/>
        </pc:sldMkLst>
      </pc:sldChg>
      <pc:sldChg chg="add">
        <pc:chgData name="Pellinghelli Monica" userId="3b950787-b160-44ae-8a0f-59ad868be486" providerId="ADAL" clId="{AC93FF5E-0342-48C3-AEFC-3053F30A14FA}" dt="2022-10-25T10:03:50.949" v="6470"/>
        <pc:sldMkLst>
          <pc:docMk/>
          <pc:sldMk cId="1003979227" sldId="387"/>
        </pc:sldMkLst>
      </pc:sldChg>
      <pc:sldMasterChg chg="modSldLayout">
        <pc:chgData name="Pellinghelli Monica" userId="3b950787-b160-44ae-8a0f-59ad868be486" providerId="ADAL" clId="{AC93FF5E-0342-48C3-AEFC-3053F30A14FA}" dt="2022-10-21T14:55:42.301" v="3681" actId="20577"/>
        <pc:sldMasterMkLst>
          <pc:docMk/>
          <pc:sldMasterMk cId="663752843" sldId="2147483661"/>
        </pc:sldMasterMkLst>
        <pc:sldLayoutChg chg="modSp mod">
          <pc:chgData name="Pellinghelli Monica" userId="3b950787-b160-44ae-8a0f-59ad868be486" providerId="ADAL" clId="{AC93FF5E-0342-48C3-AEFC-3053F30A14FA}" dt="2022-10-21T14:55:42.301" v="3681" actId="20577"/>
          <pc:sldLayoutMkLst>
            <pc:docMk/>
            <pc:sldMasterMk cId="663752843" sldId="2147483661"/>
            <pc:sldLayoutMk cId="2162931746" sldId="2147483665"/>
          </pc:sldLayoutMkLst>
          <pc:spChg chg="mod">
            <ac:chgData name="Pellinghelli Monica" userId="3b950787-b160-44ae-8a0f-59ad868be486" providerId="ADAL" clId="{AC93FF5E-0342-48C3-AEFC-3053F30A14FA}" dt="2022-10-21T14:55:42.301" v="3681" actId="20577"/>
            <ac:spMkLst>
              <pc:docMk/>
              <pc:sldMasterMk cId="663752843" sldId="2147483661"/>
              <pc:sldLayoutMk cId="2162931746" sldId="2147483665"/>
              <ac:spMk id="7" creationId="{A3B3E2A3-45E0-9F4B-AABA-3465515A8811}"/>
            </ac:spMkLst>
          </pc:spChg>
        </pc:sldLayoutChg>
      </pc:sldMasterChg>
    </pc:docChg>
  </pc:docChgLst>
  <pc:docChgLst>
    <pc:chgData name="Pellinghelli Monica" userId="3b950787-b160-44ae-8a0f-59ad868be486" providerId="ADAL" clId="{B9CDC0FF-BC7C-4F78-8025-9F3EB87D49F1}"/>
    <pc:docChg chg="undo custSel addSld delSld modSld modMainMaster">
      <pc:chgData name="Pellinghelli Monica" userId="3b950787-b160-44ae-8a0f-59ad868be486" providerId="ADAL" clId="{B9CDC0FF-BC7C-4F78-8025-9F3EB87D49F1}" dt="2022-11-22T14:46:53.735" v="9876" actId="1035"/>
      <pc:docMkLst>
        <pc:docMk/>
      </pc:docMkLst>
      <pc:sldChg chg="addSp modSp mod">
        <pc:chgData name="Pellinghelli Monica" userId="3b950787-b160-44ae-8a0f-59ad868be486" providerId="ADAL" clId="{B9CDC0FF-BC7C-4F78-8025-9F3EB87D49F1}" dt="2022-11-22T08:09:45.004" v="9712" actId="1035"/>
        <pc:sldMkLst>
          <pc:docMk/>
          <pc:sldMk cId="1889295985" sldId="267"/>
        </pc:sldMkLst>
        <pc:spChg chg="mod">
          <ac:chgData name="Pellinghelli Monica" userId="3b950787-b160-44ae-8a0f-59ad868be486" providerId="ADAL" clId="{B9CDC0FF-BC7C-4F78-8025-9F3EB87D49F1}" dt="2022-11-22T08:09:45.004" v="9712" actId="1035"/>
          <ac:spMkLst>
            <pc:docMk/>
            <pc:sldMk cId="1889295985" sldId="267"/>
            <ac:spMk id="2" creationId="{FB89AAC7-D289-AC43-89D3-9C929042E88B}"/>
          </ac:spMkLst>
        </pc:spChg>
        <pc:spChg chg="mod">
          <ac:chgData name="Pellinghelli Monica" userId="3b950787-b160-44ae-8a0f-59ad868be486" providerId="ADAL" clId="{B9CDC0FF-BC7C-4F78-8025-9F3EB87D49F1}" dt="2022-11-22T08:05:32.385" v="9674" actId="20577"/>
          <ac:spMkLst>
            <pc:docMk/>
            <pc:sldMk cId="1889295985" sldId="267"/>
            <ac:spMk id="4" creationId="{2B4154C1-7E56-2148-A428-AA8C15166ED4}"/>
          </ac:spMkLst>
        </pc:spChg>
        <pc:spChg chg="mod">
          <ac:chgData name="Pellinghelli Monica" userId="3b950787-b160-44ae-8a0f-59ad868be486" providerId="ADAL" clId="{B9CDC0FF-BC7C-4F78-8025-9F3EB87D49F1}" dt="2022-11-18T12:33:15.853" v="65" actId="1038"/>
          <ac:spMkLst>
            <pc:docMk/>
            <pc:sldMk cId="1889295985" sldId="267"/>
            <ac:spMk id="5" creationId="{E92D7349-27D6-534D-960D-12C4FDF9010B}"/>
          </ac:spMkLst>
        </pc:spChg>
        <pc:spChg chg="add mod">
          <ac:chgData name="Pellinghelli Monica" userId="3b950787-b160-44ae-8a0f-59ad868be486" providerId="ADAL" clId="{B9CDC0FF-BC7C-4F78-8025-9F3EB87D49F1}" dt="2022-11-22T08:09:26.955" v="9704" actId="20577"/>
          <ac:spMkLst>
            <pc:docMk/>
            <pc:sldMk cId="1889295985" sldId="267"/>
            <ac:spMk id="6" creationId="{F9820B41-F396-DDF5-4868-2D93B87BD78B}"/>
          </ac:spMkLst>
        </pc:spChg>
      </pc:sldChg>
      <pc:sldChg chg="del">
        <pc:chgData name="Pellinghelli Monica" userId="3b950787-b160-44ae-8a0f-59ad868be486" providerId="ADAL" clId="{B9CDC0FF-BC7C-4F78-8025-9F3EB87D49F1}" dt="2022-11-18T12:57:55.318" v="194" actId="47"/>
        <pc:sldMkLst>
          <pc:docMk/>
          <pc:sldMk cId="1555852483" sldId="275"/>
        </pc:sldMkLst>
      </pc:sldChg>
      <pc:sldChg chg="addSp modSp add mod">
        <pc:chgData name="Pellinghelli Monica" userId="3b950787-b160-44ae-8a0f-59ad868be486" providerId="ADAL" clId="{B9CDC0FF-BC7C-4F78-8025-9F3EB87D49F1}" dt="2022-11-18T12:57:17.240" v="193" actId="20577"/>
        <pc:sldMkLst>
          <pc:docMk/>
          <pc:sldMk cId="2865001246" sldId="288"/>
        </pc:sldMkLst>
        <pc:spChg chg="add mod">
          <ac:chgData name="Pellinghelli Monica" userId="3b950787-b160-44ae-8a0f-59ad868be486" providerId="ADAL" clId="{B9CDC0FF-BC7C-4F78-8025-9F3EB87D49F1}" dt="2022-11-18T12:57:17.240" v="193" actId="20577"/>
          <ac:spMkLst>
            <pc:docMk/>
            <pc:sldMk cId="2865001246" sldId="288"/>
            <ac:spMk id="2" creationId="{2FE8D719-3A76-FF2C-35DF-53A104FD429F}"/>
          </ac:spMkLst>
        </pc:spChg>
        <pc:spChg chg="mod">
          <ac:chgData name="Pellinghelli Monica" userId="3b950787-b160-44ae-8a0f-59ad868be486" providerId="ADAL" clId="{B9CDC0FF-BC7C-4F78-8025-9F3EB87D49F1}" dt="2022-11-18T12:55:46.465" v="105" actId="20577"/>
          <ac:spMkLst>
            <pc:docMk/>
            <pc:sldMk cId="2865001246" sldId="288"/>
            <ac:spMk id="3" creationId="{E92D7349-27D6-534D-960D-12C4FDF9010B}"/>
          </ac:spMkLst>
        </pc:spChg>
        <pc:spChg chg="mod">
          <ac:chgData name="Pellinghelli Monica" userId="3b950787-b160-44ae-8a0f-59ad868be486" providerId="ADAL" clId="{B9CDC0FF-BC7C-4F78-8025-9F3EB87D49F1}" dt="2022-11-18T12:56:47.231" v="180" actId="20577"/>
          <ac:spMkLst>
            <pc:docMk/>
            <pc:sldMk cId="2865001246" sldId="288"/>
            <ac:spMk id="4" creationId="{2B4154C1-7E56-2148-A428-AA8C15166ED4}"/>
          </ac:spMkLst>
        </pc:spChg>
        <pc:spChg chg="mod">
          <ac:chgData name="Pellinghelli Monica" userId="3b950787-b160-44ae-8a0f-59ad868be486" providerId="ADAL" clId="{B9CDC0FF-BC7C-4F78-8025-9F3EB87D49F1}" dt="2022-11-18T12:56:42.120" v="178" actId="20577"/>
          <ac:spMkLst>
            <pc:docMk/>
            <pc:sldMk cId="2865001246" sldId="288"/>
            <ac:spMk id="6" creationId="{2B4154C1-7E56-2148-A428-AA8C15166ED4}"/>
          </ac:spMkLst>
        </pc:spChg>
      </pc:sldChg>
      <pc:sldChg chg="del">
        <pc:chgData name="Pellinghelli Monica" userId="3b950787-b160-44ae-8a0f-59ad868be486" providerId="ADAL" clId="{B9CDC0FF-BC7C-4F78-8025-9F3EB87D49F1}" dt="2022-11-21T16:04:05.105" v="5047" actId="47"/>
        <pc:sldMkLst>
          <pc:docMk/>
          <pc:sldMk cId="854792733" sldId="347"/>
        </pc:sldMkLst>
      </pc:sldChg>
      <pc:sldChg chg="del">
        <pc:chgData name="Pellinghelli Monica" userId="3b950787-b160-44ae-8a0f-59ad868be486" providerId="ADAL" clId="{B9CDC0FF-BC7C-4F78-8025-9F3EB87D49F1}" dt="2022-11-21T16:04:05.105" v="5047" actId="47"/>
        <pc:sldMkLst>
          <pc:docMk/>
          <pc:sldMk cId="4260449442" sldId="348"/>
        </pc:sldMkLst>
      </pc:sldChg>
      <pc:sldChg chg="del">
        <pc:chgData name="Pellinghelli Monica" userId="3b950787-b160-44ae-8a0f-59ad868be486" providerId="ADAL" clId="{B9CDC0FF-BC7C-4F78-8025-9F3EB87D49F1}" dt="2022-11-21T16:04:05.105" v="5047" actId="47"/>
        <pc:sldMkLst>
          <pc:docMk/>
          <pc:sldMk cId="1220625942" sldId="350"/>
        </pc:sldMkLst>
      </pc:sldChg>
      <pc:sldChg chg="addSp delSp modSp mod">
        <pc:chgData name="Pellinghelli Monica" userId="3b950787-b160-44ae-8a0f-59ad868be486" providerId="ADAL" clId="{B9CDC0FF-BC7C-4F78-8025-9F3EB87D49F1}" dt="2022-11-21T16:38:54.286" v="5780" actId="20577"/>
        <pc:sldMkLst>
          <pc:docMk/>
          <pc:sldMk cId="2740164132" sldId="382"/>
        </pc:sldMkLst>
        <pc:spChg chg="mod">
          <ac:chgData name="Pellinghelli Monica" userId="3b950787-b160-44ae-8a0f-59ad868be486" providerId="ADAL" clId="{B9CDC0FF-BC7C-4F78-8025-9F3EB87D49F1}" dt="2022-11-21T16:38:54.286" v="5780" actId="20577"/>
          <ac:spMkLst>
            <pc:docMk/>
            <pc:sldMk cId="2740164132" sldId="382"/>
            <ac:spMk id="2" creationId="{2E172590-F083-9240-8D2A-27E74BE89AC7}"/>
          </ac:spMkLst>
        </pc:spChg>
        <pc:spChg chg="add mod">
          <ac:chgData name="Pellinghelli Monica" userId="3b950787-b160-44ae-8a0f-59ad868be486" providerId="ADAL" clId="{B9CDC0FF-BC7C-4F78-8025-9F3EB87D49F1}" dt="2022-11-21T15:50:12.237" v="4927" actId="20577"/>
          <ac:spMkLst>
            <pc:docMk/>
            <pc:sldMk cId="2740164132" sldId="382"/>
            <ac:spMk id="7" creationId="{033A6441-4BE7-260A-BAF1-E7749DCA6108}"/>
          </ac:spMkLst>
        </pc:spChg>
        <pc:spChg chg="add mod">
          <ac:chgData name="Pellinghelli Monica" userId="3b950787-b160-44ae-8a0f-59ad868be486" providerId="ADAL" clId="{B9CDC0FF-BC7C-4F78-8025-9F3EB87D49F1}" dt="2022-11-21T11:21:38.348" v="1950" actId="1038"/>
          <ac:spMkLst>
            <pc:docMk/>
            <pc:sldMk cId="2740164132" sldId="382"/>
            <ac:spMk id="8" creationId="{19629574-485B-429D-0AEE-9F81BFBE6031}"/>
          </ac:spMkLst>
        </pc:spChg>
        <pc:spChg chg="add mod">
          <ac:chgData name="Pellinghelli Monica" userId="3b950787-b160-44ae-8a0f-59ad868be486" providerId="ADAL" clId="{B9CDC0FF-BC7C-4F78-8025-9F3EB87D49F1}" dt="2022-11-21T15:50:16.764" v="4929" actId="20577"/>
          <ac:spMkLst>
            <pc:docMk/>
            <pc:sldMk cId="2740164132" sldId="382"/>
            <ac:spMk id="9" creationId="{00AEDB3E-43BB-C41A-F28F-14F721AC4F62}"/>
          </ac:spMkLst>
        </pc:spChg>
        <pc:picChg chg="del mod">
          <ac:chgData name="Pellinghelli Monica" userId="3b950787-b160-44ae-8a0f-59ad868be486" providerId="ADAL" clId="{B9CDC0FF-BC7C-4F78-8025-9F3EB87D49F1}" dt="2022-11-21T10:11:35.932" v="1819" actId="478"/>
          <ac:picMkLst>
            <pc:docMk/>
            <pc:sldMk cId="2740164132" sldId="382"/>
            <ac:picMk id="3" creationId="{A5A9CC2A-6F9B-9FDD-AFE9-DC72FD42E881}"/>
          </ac:picMkLst>
        </pc:picChg>
        <pc:picChg chg="mod">
          <ac:chgData name="Pellinghelli Monica" userId="3b950787-b160-44ae-8a0f-59ad868be486" providerId="ADAL" clId="{B9CDC0FF-BC7C-4F78-8025-9F3EB87D49F1}" dt="2022-11-21T11:17:52.321" v="1885" actId="1037"/>
          <ac:picMkLst>
            <pc:docMk/>
            <pc:sldMk cId="2740164132" sldId="382"/>
            <ac:picMk id="6" creationId="{F47CE985-CE0A-5D88-6194-FB84A9DFBDCC}"/>
          </ac:picMkLst>
        </pc:picChg>
        <pc:picChg chg="del">
          <ac:chgData name="Pellinghelli Monica" userId="3b950787-b160-44ae-8a0f-59ad868be486" providerId="ADAL" clId="{B9CDC0FF-BC7C-4F78-8025-9F3EB87D49F1}" dt="2022-11-19T18:24:29.850" v="956" actId="478"/>
          <ac:picMkLst>
            <pc:docMk/>
            <pc:sldMk cId="2740164132" sldId="382"/>
            <ac:picMk id="7" creationId="{E34A5C5B-93E1-64E3-ED5C-6D147A5C396A}"/>
          </ac:picMkLst>
        </pc:picChg>
        <pc:picChg chg="del">
          <ac:chgData name="Pellinghelli Monica" userId="3b950787-b160-44ae-8a0f-59ad868be486" providerId="ADAL" clId="{B9CDC0FF-BC7C-4F78-8025-9F3EB87D49F1}" dt="2022-11-19T18:33:50.182" v="1144" actId="478"/>
          <ac:picMkLst>
            <pc:docMk/>
            <pc:sldMk cId="2740164132" sldId="382"/>
            <ac:picMk id="9" creationId="{8DB1541A-3F72-B5F8-878A-BB6AC41BA679}"/>
          </ac:picMkLst>
        </pc:picChg>
        <pc:picChg chg="del">
          <ac:chgData name="Pellinghelli Monica" userId="3b950787-b160-44ae-8a0f-59ad868be486" providerId="ADAL" clId="{B9CDC0FF-BC7C-4F78-8025-9F3EB87D49F1}" dt="2022-11-19T18:33:54.812" v="1145" actId="478"/>
          <ac:picMkLst>
            <pc:docMk/>
            <pc:sldMk cId="2740164132" sldId="382"/>
            <ac:picMk id="11" creationId="{6906878E-7256-33B5-90AD-BD5B29B58099}"/>
          </ac:picMkLst>
        </pc:picChg>
      </pc:sldChg>
      <pc:sldChg chg="del">
        <pc:chgData name="Pellinghelli Monica" userId="3b950787-b160-44ae-8a0f-59ad868be486" providerId="ADAL" clId="{B9CDC0FF-BC7C-4F78-8025-9F3EB87D49F1}" dt="2022-11-21T15:09:33.723" v="4278" actId="47"/>
        <pc:sldMkLst>
          <pc:docMk/>
          <pc:sldMk cId="3867574829" sldId="383"/>
        </pc:sldMkLst>
      </pc:sldChg>
      <pc:sldChg chg="del">
        <pc:chgData name="Pellinghelli Monica" userId="3b950787-b160-44ae-8a0f-59ad868be486" providerId="ADAL" clId="{B9CDC0FF-BC7C-4F78-8025-9F3EB87D49F1}" dt="2022-11-21T15:09:55.252" v="4280" actId="47"/>
        <pc:sldMkLst>
          <pc:docMk/>
          <pc:sldMk cId="3202417861" sldId="384"/>
        </pc:sldMkLst>
      </pc:sldChg>
      <pc:sldChg chg="addSp delSp modSp add del mod">
        <pc:chgData name="Pellinghelli Monica" userId="3b950787-b160-44ae-8a0f-59ad868be486" providerId="ADAL" clId="{B9CDC0FF-BC7C-4F78-8025-9F3EB87D49F1}" dt="2022-11-21T16:22:14.941" v="5319" actId="13926"/>
        <pc:sldMkLst>
          <pc:docMk/>
          <pc:sldMk cId="1003979227" sldId="387"/>
        </pc:sldMkLst>
        <pc:spChg chg="mod">
          <ac:chgData name="Pellinghelli Monica" userId="3b950787-b160-44ae-8a0f-59ad868be486" providerId="ADAL" clId="{B9CDC0FF-BC7C-4F78-8025-9F3EB87D49F1}" dt="2022-11-21T16:22:14.941" v="5319" actId="13926"/>
          <ac:spMkLst>
            <pc:docMk/>
            <pc:sldMk cId="1003979227" sldId="387"/>
            <ac:spMk id="2" creationId="{2E172590-F083-9240-8D2A-27E74BE89AC7}"/>
          </ac:spMkLst>
        </pc:spChg>
        <pc:spChg chg="mod">
          <ac:chgData name="Pellinghelli Monica" userId="3b950787-b160-44ae-8a0f-59ad868be486" providerId="ADAL" clId="{B9CDC0FF-BC7C-4F78-8025-9F3EB87D49F1}" dt="2022-11-21T10:03:53.130" v="1330" actId="13926"/>
          <ac:spMkLst>
            <pc:docMk/>
            <pc:sldMk cId="1003979227" sldId="387"/>
            <ac:spMk id="6" creationId="{B3CFB2A5-7BAF-7154-E8D5-4ABC34D85454}"/>
          </ac:spMkLst>
        </pc:spChg>
        <pc:spChg chg="add del mod">
          <ac:chgData name="Pellinghelli Monica" userId="3b950787-b160-44ae-8a0f-59ad868be486" providerId="ADAL" clId="{B9CDC0FF-BC7C-4F78-8025-9F3EB87D49F1}" dt="2022-11-18T15:20:54.788" v="685" actId="478"/>
          <ac:spMkLst>
            <pc:docMk/>
            <pc:sldMk cId="1003979227" sldId="387"/>
            <ac:spMk id="7" creationId="{8A393271-3E00-A6DB-E339-6BBA42875DC5}"/>
          </ac:spMkLst>
        </pc:spChg>
        <pc:spChg chg="add del mod">
          <ac:chgData name="Pellinghelli Monica" userId="3b950787-b160-44ae-8a0f-59ad868be486" providerId="ADAL" clId="{B9CDC0FF-BC7C-4F78-8025-9F3EB87D49F1}" dt="2022-11-18T12:59:22.061" v="198" actId="478"/>
          <ac:spMkLst>
            <pc:docMk/>
            <pc:sldMk cId="1003979227" sldId="387"/>
            <ac:spMk id="7" creationId="{9C805CF6-A9D2-23AC-3908-4ACDAB5B5EC7}"/>
          </ac:spMkLst>
        </pc:spChg>
        <pc:spChg chg="add mod">
          <ac:chgData name="Pellinghelli Monica" userId="3b950787-b160-44ae-8a0f-59ad868be486" providerId="ADAL" clId="{B9CDC0FF-BC7C-4F78-8025-9F3EB87D49F1}" dt="2022-11-21T16:21:27.245" v="5317" actId="6549"/>
          <ac:spMkLst>
            <pc:docMk/>
            <pc:sldMk cId="1003979227" sldId="387"/>
            <ac:spMk id="9" creationId="{3574E25E-3290-ACAE-4880-013F72D48605}"/>
          </ac:spMkLst>
        </pc:spChg>
        <pc:spChg chg="add del mod">
          <ac:chgData name="Pellinghelli Monica" userId="3b950787-b160-44ae-8a0f-59ad868be486" providerId="ADAL" clId="{B9CDC0FF-BC7C-4F78-8025-9F3EB87D49F1}" dt="2022-11-21T16:14:30.548" v="5150" actId="478"/>
          <ac:spMkLst>
            <pc:docMk/>
            <pc:sldMk cId="1003979227" sldId="387"/>
            <ac:spMk id="10" creationId="{59054AA8-E27F-01BB-11BF-A9214A09221B}"/>
          </ac:spMkLst>
        </pc:spChg>
        <pc:spChg chg="del mod">
          <ac:chgData name="Pellinghelli Monica" userId="3b950787-b160-44ae-8a0f-59ad868be486" providerId="ADAL" clId="{B9CDC0FF-BC7C-4F78-8025-9F3EB87D49F1}" dt="2022-11-18T13:00:10.933" v="278" actId="478"/>
          <ac:spMkLst>
            <pc:docMk/>
            <pc:sldMk cId="1003979227" sldId="387"/>
            <ac:spMk id="11" creationId="{52BA8BD9-AF69-D5E1-7F14-BF6B7082E7F5}"/>
          </ac:spMkLst>
        </pc:spChg>
        <pc:picChg chg="del mod">
          <ac:chgData name="Pellinghelli Monica" userId="3b950787-b160-44ae-8a0f-59ad868be486" providerId="ADAL" clId="{B9CDC0FF-BC7C-4F78-8025-9F3EB87D49F1}" dt="2022-11-21T10:03:16.903" v="1244" actId="478"/>
          <ac:picMkLst>
            <pc:docMk/>
            <pc:sldMk cId="1003979227" sldId="387"/>
            <ac:picMk id="3" creationId="{E3C564EA-9062-1669-86CB-63FC60DC80DA}"/>
          </ac:picMkLst>
        </pc:picChg>
        <pc:picChg chg="del mod">
          <ac:chgData name="Pellinghelli Monica" userId="3b950787-b160-44ae-8a0f-59ad868be486" providerId="ADAL" clId="{B9CDC0FF-BC7C-4F78-8025-9F3EB87D49F1}" dt="2022-11-21T10:04:27.317" v="1332" actId="478"/>
          <ac:picMkLst>
            <pc:docMk/>
            <pc:sldMk cId="1003979227" sldId="387"/>
            <ac:picMk id="8" creationId="{523FC54C-51FE-596B-A12B-181EB782250D}"/>
          </ac:picMkLst>
        </pc:picChg>
        <pc:picChg chg="add del">
          <ac:chgData name="Pellinghelli Monica" userId="3b950787-b160-44ae-8a0f-59ad868be486" providerId="ADAL" clId="{B9CDC0FF-BC7C-4F78-8025-9F3EB87D49F1}" dt="2022-11-18T13:00:00.718" v="275" actId="478"/>
          <ac:picMkLst>
            <pc:docMk/>
            <pc:sldMk cId="1003979227" sldId="387"/>
            <ac:picMk id="9" creationId="{70147E0E-BD9A-0B89-D74D-90FFF9F68B49}"/>
          </ac:picMkLst>
        </pc:picChg>
        <pc:picChg chg="mod">
          <ac:chgData name="Pellinghelli Monica" userId="3b950787-b160-44ae-8a0f-59ad868be486" providerId="ADAL" clId="{B9CDC0FF-BC7C-4F78-8025-9F3EB87D49F1}" dt="2022-11-21T10:03:35.308" v="1329" actId="1035"/>
          <ac:picMkLst>
            <pc:docMk/>
            <pc:sldMk cId="1003979227" sldId="387"/>
            <ac:picMk id="11" creationId="{2F2AC5A1-1D5A-C587-D423-DDCC450FCF84}"/>
          </ac:picMkLst>
        </pc:picChg>
        <pc:picChg chg="mod">
          <ac:chgData name="Pellinghelli Monica" userId="3b950787-b160-44ae-8a0f-59ad868be486" providerId="ADAL" clId="{B9CDC0FF-BC7C-4F78-8025-9F3EB87D49F1}" dt="2022-11-21T10:07:20.635" v="1427" actId="1036"/>
          <ac:picMkLst>
            <pc:docMk/>
            <pc:sldMk cId="1003979227" sldId="387"/>
            <ac:picMk id="12" creationId="{533A0843-5390-C888-2EBA-85D952888523}"/>
          </ac:picMkLst>
        </pc:picChg>
        <pc:picChg chg="del">
          <ac:chgData name="Pellinghelli Monica" userId="3b950787-b160-44ae-8a0f-59ad868be486" providerId="ADAL" clId="{B9CDC0FF-BC7C-4F78-8025-9F3EB87D49F1}" dt="2022-11-18T13:00:04.276" v="276" actId="478"/>
          <ac:picMkLst>
            <pc:docMk/>
            <pc:sldMk cId="1003979227" sldId="387"/>
            <ac:picMk id="13" creationId="{7C1F1ADA-E751-5942-3406-E2CCE71FDDC2}"/>
          </ac:picMkLst>
        </pc:picChg>
      </pc:sldChg>
      <pc:sldChg chg="add del">
        <pc:chgData name="Pellinghelli Monica" userId="3b950787-b160-44ae-8a0f-59ad868be486" providerId="ADAL" clId="{B9CDC0FF-BC7C-4F78-8025-9F3EB87D49F1}" dt="2022-11-18T12:37:16.266" v="68"/>
        <pc:sldMkLst>
          <pc:docMk/>
          <pc:sldMk cId="2589123056" sldId="387"/>
        </pc:sldMkLst>
      </pc:sldChg>
      <pc:sldChg chg="del">
        <pc:chgData name="Pellinghelli Monica" userId="3b950787-b160-44ae-8a0f-59ad868be486" providerId="ADAL" clId="{B9CDC0FF-BC7C-4F78-8025-9F3EB87D49F1}" dt="2022-11-21T15:09:52.894" v="4279" actId="47"/>
        <pc:sldMkLst>
          <pc:docMk/>
          <pc:sldMk cId="3802296258" sldId="388"/>
        </pc:sldMkLst>
      </pc:sldChg>
      <pc:sldChg chg="addSp delSp modSp add mod">
        <pc:chgData name="Pellinghelli Monica" userId="3b950787-b160-44ae-8a0f-59ad868be486" providerId="ADAL" clId="{B9CDC0FF-BC7C-4F78-8025-9F3EB87D49F1}" dt="2022-11-21T16:25:38.620" v="5351" actId="12"/>
        <pc:sldMkLst>
          <pc:docMk/>
          <pc:sldMk cId="2003838673" sldId="389"/>
        </pc:sldMkLst>
        <pc:spChg chg="mod">
          <ac:chgData name="Pellinghelli Monica" userId="3b950787-b160-44ae-8a0f-59ad868be486" providerId="ADAL" clId="{B9CDC0FF-BC7C-4F78-8025-9F3EB87D49F1}" dt="2022-11-21T16:22:05.938" v="5318" actId="13926"/>
          <ac:spMkLst>
            <pc:docMk/>
            <pc:sldMk cId="2003838673" sldId="389"/>
            <ac:spMk id="2" creationId="{2E172590-F083-9240-8D2A-27E74BE89AC7}"/>
          </ac:spMkLst>
        </pc:spChg>
        <pc:spChg chg="del">
          <ac:chgData name="Pellinghelli Monica" userId="3b950787-b160-44ae-8a0f-59ad868be486" providerId="ADAL" clId="{B9CDC0FF-BC7C-4F78-8025-9F3EB87D49F1}" dt="2022-11-18T15:22:29.754" v="701" actId="478"/>
          <ac:spMkLst>
            <pc:docMk/>
            <pc:sldMk cId="2003838673" sldId="389"/>
            <ac:spMk id="6" creationId="{B3CFB2A5-7BAF-7154-E8D5-4ABC34D85454}"/>
          </ac:spMkLst>
        </pc:spChg>
        <pc:spChg chg="add del mod">
          <ac:chgData name="Pellinghelli Monica" userId="3b950787-b160-44ae-8a0f-59ad868be486" providerId="ADAL" clId="{B9CDC0FF-BC7C-4F78-8025-9F3EB87D49F1}" dt="2022-11-18T15:22:19.356" v="699" actId="478"/>
          <ac:spMkLst>
            <pc:docMk/>
            <pc:sldMk cId="2003838673" sldId="389"/>
            <ac:spMk id="10" creationId="{C5D6DC22-07F2-5953-D3D4-E917C54E13E9}"/>
          </ac:spMkLst>
        </pc:spChg>
        <pc:spChg chg="mod">
          <ac:chgData name="Pellinghelli Monica" userId="3b950787-b160-44ae-8a0f-59ad868be486" providerId="ADAL" clId="{B9CDC0FF-BC7C-4F78-8025-9F3EB87D49F1}" dt="2022-11-21T10:09:19.011" v="1615" actId="13926"/>
          <ac:spMkLst>
            <pc:docMk/>
            <pc:sldMk cId="2003838673" sldId="389"/>
            <ac:spMk id="11" creationId="{52BA8BD9-AF69-D5E1-7F14-BF6B7082E7F5}"/>
          </ac:spMkLst>
        </pc:spChg>
        <pc:spChg chg="add del mod">
          <ac:chgData name="Pellinghelli Monica" userId="3b950787-b160-44ae-8a0f-59ad868be486" providerId="ADAL" clId="{B9CDC0FF-BC7C-4F78-8025-9F3EB87D49F1}" dt="2022-11-18T15:24:07.940" v="720" actId="478"/>
          <ac:spMkLst>
            <pc:docMk/>
            <pc:sldMk cId="2003838673" sldId="389"/>
            <ac:spMk id="12" creationId="{EC9C2C10-5955-8200-9BAA-4675164C72A5}"/>
          </ac:spMkLst>
        </pc:spChg>
        <pc:spChg chg="add del mod">
          <ac:chgData name="Pellinghelli Monica" userId="3b950787-b160-44ae-8a0f-59ad868be486" providerId="ADAL" clId="{B9CDC0FF-BC7C-4F78-8025-9F3EB87D49F1}" dt="2022-11-18T15:24:15.200" v="722"/>
          <ac:spMkLst>
            <pc:docMk/>
            <pc:sldMk cId="2003838673" sldId="389"/>
            <ac:spMk id="14" creationId="{7757774C-147B-4D7C-EB27-C14EA77F5653}"/>
          </ac:spMkLst>
        </pc:spChg>
        <pc:spChg chg="add mod">
          <ac:chgData name="Pellinghelli Monica" userId="3b950787-b160-44ae-8a0f-59ad868be486" providerId="ADAL" clId="{B9CDC0FF-BC7C-4F78-8025-9F3EB87D49F1}" dt="2022-11-21T16:25:38.620" v="5351" actId="12"/>
          <ac:spMkLst>
            <pc:docMk/>
            <pc:sldMk cId="2003838673" sldId="389"/>
            <ac:spMk id="15" creationId="{89BFE337-E17D-CE41-5E10-C5148F45D603}"/>
          </ac:spMkLst>
        </pc:spChg>
        <pc:picChg chg="mod">
          <ac:chgData name="Pellinghelli Monica" userId="3b950787-b160-44ae-8a0f-59ad868be486" providerId="ADAL" clId="{B9CDC0FF-BC7C-4F78-8025-9F3EB87D49F1}" dt="2022-11-21T10:08:11.507" v="1524" actId="1038"/>
          <ac:picMkLst>
            <pc:docMk/>
            <pc:sldMk cId="2003838673" sldId="389"/>
            <ac:picMk id="3" creationId="{00CD040C-BFF7-C33E-3170-FA82AB2CE5AD}"/>
          </ac:picMkLst>
        </pc:picChg>
        <pc:picChg chg="del">
          <ac:chgData name="Pellinghelli Monica" userId="3b950787-b160-44ae-8a0f-59ad868be486" providerId="ADAL" clId="{B9CDC0FF-BC7C-4F78-8025-9F3EB87D49F1}" dt="2022-11-18T15:21:58.495" v="698" actId="478"/>
          <ac:picMkLst>
            <pc:docMk/>
            <pc:sldMk cId="2003838673" sldId="389"/>
            <ac:picMk id="3" creationId="{E3C564EA-9062-1669-86CB-63FC60DC80DA}"/>
          </ac:picMkLst>
        </pc:picChg>
        <pc:picChg chg="mod">
          <ac:chgData name="Pellinghelli Monica" userId="3b950787-b160-44ae-8a0f-59ad868be486" providerId="ADAL" clId="{B9CDC0FF-BC7C-4F78-8025-9F3EB87D49F1}" dt="2022-11-21T10:09:09.749" v="1614" actId="1038"/>
          <ac:picMkLst>
            <pc:docMk/>
            <pc:sldMk cId="2003838673" sldId="389"/>
            <ac:picMk id="6" creationId="{5CAAF9B1-63DD-2FC4-8E66-5A98BE2FA2B9}"/>
          </ac:picMkLst>
        </pc:picChg>
        <pc:picChg chg="del">
          <ac:chgData name="Pellinghelli Monica" userId="3b950787-b160-44ae-8a0f-59ad868be486" providerId="ADAL" clId="{B9CDC0FF-BC7C-4F78-8025-9F3EB87D49F1}" dt="2022-11-18T15:22:22.265" v="700" actId="478"/>
          <ac:picMkLst>
            <pc:docMk/>
            <pc:sldMk cId="2003838673" sldId="389"/>
            <ac:picMk id="8" creationId="{523FC54C-51FE-596B-A12B-181EB782250D}"/>
          </ac:picMkLst>
        </pc:picChg>
        <pc:picChg chg="del">
          <ac:chgData name="Pellinghelli Monica" userId="3b950787-b160-44ae-8a0f-59ad868be486" providerId="ADAL" clId="{B9CDC0FF-BC7C-4F78-8025-9F3EB87D49F1}" dt="2022-11-21T10:07:41.780" v="1428" actId="478"/>
          <ac:picMkLst>
            <pc:docMk/>
            <pc:sldMk cId="2003838673" sldId="389"/>
            <ac:picMk id="9" creationId="{70147E0E-BD9A-0B89-D74D-90FFF9F68B49}"/>
          </ac:picMkLst>
        </pc:picChg>
        <pc:picChg chg="del">
          <ac:chgData name="Pellinghelli Monica" userId="3b950787-b160-44ae-8a0f-59ad868be486" providerId="ADAL" clId="{B9CDC0FF-BC7C-4F78-8025-9F3EB87D49F1}" dt="2022-11-21T10:08:14.413" v="1525" actId="478"/>
          <ac:picMkLst>
            <pc:docMk/>
            <pc:sldMk cId="2003838673" sldId="389"/>
            <ac:picMk id="13" creationId="{7C1F1ADA-E751-5942-3406-E2CCE71FDDC2}"/>
          </ac:picMkLst>
        </pc:picChg>
      </pc:sldChg>
      <pc:sldChg chg="addSp delSp modSp add mod">
        <pc:chgData name="Pellinghelli Monica" userId="3b950787-b160-44ae-8a0f-59ad868be486" providerId="ADAL" clId="{B9CDC0FF-BC7C-4F78-8025-9F3EB87D49F1}" dt="2022-11-22T14:46:53.735" v="9876" actId="1035"/>
        <pc:sldMkLst>
          <pc:docMk/>
          <pc:sldMk cId="486605538" sldId="390"/>
        </pc:sldMkLst>
        <pc:spChg chg="mod">
          <ac:chgData name="Pellinghelli Monica" userId="3b950787-b160-44ae-8a0f-59ad868be486" providerId="ADAL" clId="{B9CDC0FF-BC7C-4F78-8025-9F3EB87D49F1}" dt="2022-11-21T16:25:17.576" v="5348" actId="13926"/>
          <ac:spMkLst>
            <pc:docMk/>
            <pc:sldMk cId="486605538" sldId="390"/>
            <ac:spMk id="2" creationId="{2E172590-F083-9240-8D2A-27E74BE89AC7}"/>
          </ac:spMkLst>
        </pc:spChg>
        <pc:spChg chg="add mod">
          <ac:chgData name="Pellinghelli Monica" userId="3b950787-b160-44ae-8a0f-59ad868be486" providerId="ADAL" clId="{B9CDC0FF-BC7C-4F78-8025-9F3EB87D49F1}" dt="2022-11-19T17:59:27.851" v="855" actId="1038"/>
          <ac:spMkLst>
            <pc:docMk/>
            <pc:sldMk cId="486605538" sldId="390"/>
            <ac:spMk id="7" creationId="{1F6F2910-D396-E982-CEE4-CAADC9F60A3C}"/>
          </ac:spMkLst>
        </pc:spChg>
        <pc:spChg chg="add mod">
          <ac:chgData name="Pellinghelli Monica" userId="3b950787-b160-44ae-8a0f-59ad868be486" providerId="ADAL" clId="{B9CDC0FF-BC7C-4F78-8025-9F3EB87D49F1}" dt="2022-11-21T16:30:02.977" v="5509" actId="20577"/>
          <ac:spMkLst>
            <pc:docMk/>
            <pc:sldMk cId="486605538" sldId="390"/>
            <ac:spMk id="8" creationId="{B1A7315C-CD95-5BF6-45AA-CCDC8BD541A3}"/>
          </ac:spMkLst>
        </pc:spChg>
        <pc:spChg chg="del">
          <ac:chgData name="Pellinghelli Monica" userId="3b950787-b160-44ae-8a0f-59ad868be486" providerId="ADAL" clId="{B9CDC0FF-BC7C-4F78-8025-9F3EB87D49F1}" dt="2022-11-19T17:59:15.193" v="817" actId="478"/>
          <ac:spMkLst>
            <pc:docMk/>
            <pc:sldMk cId="486605538" sldId="390"/>
            <ac:spMk id="11" creationId="{52BA8BD9-AF69-D5E1-7F14-BF6B7082E7F5}"/>
          </ac:spMkLst>
        </pc:spChg>
        <pc:spChg chg="del">
          <ac:chgData name="Pellinghelli Monica" userId="3b950787-b160-44ae-8a0f-59ad868be486" providerId="ADAL" clId="{B9CDC0FF-BC7C-4F78-8025-9F3EB87D49F1}" dt="2022-11-19T17:59:51.827" v="856" actId="478"/>
          <ac:spMkLst>
            <pc:docMk/>
            <pc:sldMk cId="486605538" sldId="390"/>
            <ac:spMk id="15" creationId="{89BFE337-E17D-CE41-5E10-C5148F45D603}"/>
          </ac:spMkLst>
        </pc:spChg>
        <pc:picChg chg="add del mod">
          <ac:chgData name="Pellinghelli Monica" userId="3b950787-b160-44ae-8a0f-59ad868be486" providerId="ADAL" clId="{B9CDC0FF-BC7C-4F78-8025-9F3EB87D49F1}" dt="2022-11-21T10:09:30.234" v="1616" actId="478"/>
          <ac:picMkLst>
            <pc:docMk/>
            <pc:sldMk cId="486605538" sldId="390"/>
            <ac:picMk id="3" creationId="{CFA6826B-5839-6792-28B6-AE366EFB08E2}"/>
          </ac:picMkLst>
        </pc:picChg>
        <pc:picChg chg="mod">
          <ac:chgData name="Pellinghelli Monica" userId="3b950787-b160-44ae-8a0f-59ad868be486" providerId="ADAL" clId="{B9CDC0FF-BC7C-4F78-8025-9F3EB87D49F1}" dt="2022-11-22T14:46:53.735" v="9876" actId="1035"/>
          <ac:picMkLst>
            <pc:docMk/>
            <pc:sldMk cId="486605538" sldId="390"/>
            <ac:picMk id="3" creationId="{EA4BE8CA-D334-EE4F-A23A-787CACFD9DC4}"/>
          </ac:picMkLst>
        </pc:picChg>
        <pc:picChg chg="add del mod">
          <ac:chgData name="Pellinghelli Monica" userId="3b950787-b160-44ae-8a0f-59ad868be486" providerId="ADAL" clId="{B9CDC0FF-BC7C-4F78-8025-9F3EB87D49F1}" dt="2022-11-21T10:10:00.460" v="1695" actId="478"/>
          <ac:picMkLst>
            <pc:docMk/>
            <pc:sldMk cId="486605538" sldId="390"/>
            <ac:picMk id="6" creationId="{EAB75871-9413-8A83-976E-AA59A56BDACD}"/>
          </ac:picMkLst>
        </pc:picChg>
        <pc:picChg chg="del">
          <ac:chgData name="Pellinghelli Monica" userId="3b950787-b160-44ae-8a0f-59ad868be486" providerId="ADAL" clId="{B9CDC0FF-BC7C-4F78-8025-9F3EB87D49F1}" dt="2022-11-19T17:58:38.629" v="795" actId="478"/>
          <ac:picMkLst>
            <pc:docMk/>
            <pc:sldMk cId="486605538" sldId="390"/>
            <ac:picMk id="9" creationId="{70147E0E-BD9A-0B89-D74D-90FFF9F68B49}"/>
          </ac:picMkLst>
        </pc:picChg>
        <pc:picChg chg="del mod">
          <ac:chgData name="Pellinghelli Monica" userId="3b950787-b160-44ae-8a0f-59ad868be486" providerId="ADAL" clId="{B9CDC0FF-BC7C-4F78-8025-9F3EB87D49F1}" dt="2022-11-22T14:46:35.738" v="9790" actId="478"/>
          <ac:picMkLst>
            <pc:docMk/>
            <pc:sldMk cId="486605538" sldId="390"/>
            <ac:picMk id="9" creationId="{82AFAE49-F2B2-D9A6-CBEE-728DB4380714}"/>
          </ac:picMkLst>
        </pc:picChg>
        <pc:picChg chg="mod">
          <ac:chgData name="Pellinghelli Monica" userId="3b950787-b160-44ae-8a0f-59ad868be486" providerId="ADAL" clId="{B9CDC0FF-BC7C-4F78-8025-9F3EB87D49F1}" dt="2022-11-21T10:10:28.835" v="1796" actId="1036"/>
          <ac:picMkLst>
            <pc:docMk/>
            <pc:sldMk cId="486605538" sldId="390"/>
            <ac:picMk id="10" creationId="{1EB490D3-27BA-3778-5332-46963CB0DC75}"/>
          </ac:picMkLst>
        </pc:picChg>
        <pc:picChg chg="del">
          <ac:chgData name="Pellinghelli Monica" userId="3b950787-b160-44ae-8a0f-59ad868be486" providerId="ADAL" clId="{B9CDC0FF-BC7C-4F78-8025-9F3EB87D49F1}" dt="2022-11-19T17:58:42.713" v="796" actId="478"/>
          <ac:picMkLst>
            <pc:docMk/>
            <pc:sldMk cId="486605538" sldId="390"/>
            <ac:picMk id="13" creationId="{7C1F1ADA-E751-5942-3406-E2CCE71FDDC2}"/>
          </ac:picMkLst>
        </pc:picChg>
      </pc:sldChg>
      <pc:sldChg chg="add del">
        <pc:chgData name="Pellinghelli Monica" userId="3b950787-b160-44ae-8a0f-59ad868be486" providerId="ADAL" clId="{B9CDC0FF-BC7C-4F78-8025-9F3EB87D49F1}" dt="2022-11-18T15:14:47.973" v="575"/>
        <pc:sldMkLst>
          <pc:docMk/>
          <pc:sldMk cId="2084380076" sldId="390"/>
        </pc:sldMkLst>
      </pc:sldChg>
      <pc:sldChg chg="modSp add mod">
        <pc:chgData name="Pellinghelli Monica" userId="3b950787-b160-44ae-8a0f-59ad868be486" providerId="ADAL" clId="{B9CDC0FF-BC7C-4F78-8025-9F3EB87D49F1}" dt="2022-11-22T07:04:54.218" v="7335" actId="20577"/>
        <pc:sldMkLst>
          <pc:docMk/>
          <pc:sldMk cId="344547027" sldId="391"/>
        </pc:sldMkLst>
        <pc:spChg chg="mod">
          <ac:chgData name="Pellinghelli Monica" userId="3b950787-b160-44ae-8a0f-59ad868be486" providerId="ADAL" clId="{B9CDC0FF-BC7C-4F78-8025-9F3EB87D49F1}" dt="2022-11-19T18:01:07.273" v="873" actId="20577"/>
          <ac:spMkLst>
            <pc:docMk/>
            <pc:sldMk cId="344547027" sldId="391"/>
            <ac:spMk id="3" creationId="{E92D7349-27D6-534D-960D-12C4FDF9010B}"/>
          </ac:spMkLst>
        </pc:spChg>
        <pc:spChg chg="mod">
          <ac:chgData name="Pellinghelli Monica" userId="3b950787-b160-44ae-8a0f-59ad868be486" providerId="ADAL" clId="{B9CDC0FF-BC7C-4F78-8025-9F3EB87D49F1}" dt="2022-11-22T07:04:54.218" v="7335" actId="20577"/>
          <ac:spMkLst>
            <pc:docMk/>
            <pc:sldMk cId="344547027" sldId="391"/>
            <ac:spMk id="4" creationId="{2B4154C1-7E56-2148-A428-AA8C15166ED4}"/>
          </ac:spMkLst>
        </pc:spChg>
      </pc:sldChg>
      <pc:sldChg chg="addSp delSp modSp add mod">
        <pc:chgData name="Pellinghelli Monica" userId="3b950787-b160-44ae-8a0f-59ad868be486" providerId="ADAL" clId="{B9CDC0FF-BC7C-4F78-8025-9F3EB87D49F1}" dt="2022-11-21T19:21:59.944" v="7294" actId="20577"/>
        <pc:sldMkLst>
          <pc:docMk/>
          <pc:sldMk cId="2513695618" sldId="392"/>
        </pc:sldMkLst>
        <pc:spChg chg="mod">
          <ac:chgData name="Pellinghelli Monica" userId="3b950787-b160-44ae-8a0f-59ad868be486" providerId="ADAL" clId="{B9CDC0FF-BC7C-4F78-8025-9F3EB87D49F1}" dt="2022-11-21T19:21:59.944" v="7294" actId="20577"/>
          <ac:spMkLst>
            <pc:docMk/>
            <pc:sldMk cId="2513695618" sldId="392"/>
            <ac:spMk id="2" creationId="{2E172590-F083-9240-8D2A-27E74BE89AC7}"/>
          </ac:spMkLst>
        </pc:spChg>
        <pc:spChg chg="add mod">
          <ac:chgData name="Pellinghelli Monica" userId="3b950787-b160-44ae-8a0f-59ad868be486" providerId="ADAL" clId="{B9CDC0FF-BC7C-4F78-8025-9F3EB87D49F1}" dt="2022-11-21T19:02:52.867" v="6736" actId="20577"/>
          <ac:spMkLst>
            <pc:docMk/>
            <pc:sldMk cId="2513695618" sldId="392"/>
            <ac:spMk id="6" creationId="{8FDC9244-2232-D163-4FC2-8481A436CAFA}"/>
          </ac:spMkLst>
        </pc:spChg>
        <pc:spChg chg="add mod">
          <ac:chgData name="Pellinghelli Monica" userId="3b950787-b160-44ae-8a0f-59ad868be486" providerId="ADAL" clId="{B9CDC0FF-BC7C-4F78-8025-9F3EB87D49F1}" dt="2022-11-21T14:52:46.529" v="3751" actId="1038"/>
          <ac:spMkLst>
            <pc:docMk/>
            <pc:sldMk cId="2513695618" sldId="392"/>
            <ac:spMk id="7" creationId="{FF9E5D94-254B-93CA-0DCF-784BBB462218}"/>
          </ac:spMkLst>
        </pc:spChg>
        <pc:picChg chg="del">
          <ac:chgData name="Pellinghelli Monica" userId="3b950787-b160-44ae-8a0f-59ad868be486" providerId="ADAL" clId="{B9CDC0FF-BC7C-4F78-8025-9F3EB87D49F1}" dt="2022-11-20T15:35:48.223" v="1147" actId="478"/>
          <ac:picMkLst>
            <pc:docMk/>
            <pc:sldMk cId="2513695618" sldId="392"/>
            <ac:picMk id="3" creationId="{A5A9CC2A-6F9B-9FDD-AFE9-DC72FD42E881}"/>
          </ac:picMkLst>
        </pc:picChg>
        <pc:picChg chg="del mod">
          <ac:chgData name="Pellinghelli Monica" userId="3b950787-b160-44ae-8a0f-59ad868be486" providerId="ADAL" clId="{B9CDC0FF-BC7C-4F78-8025-9F3EB87D49F1}" dt="2022-11-20T15:48:31.139" v="1201" actId="478"/>
          <ac:picMkLst>
            <pc:docMk/>
            <pc:sldMk cId="2513695618" sldId="392"/>
            <ac:picMk id="6" creationId="{4F5F55F7-8CAA-0DD6-BFD5-64966B11046C}"/>
          </ac:picMkLst>
        </pc:picChg>
        <pc:picChg chg="del mod">
          <ac:chgData name="Pellinghelli Monica" userId="3b950787-b160-44ae-8a0f-59ad868be486" providerId="ADAL" clId="{B9CDC0FF-BC7C-4F78-8025-9F3EB87D49F1}" dt="2022-11-20T17:09:38.604" v="1226" actId="478"/>
          <ac:picMkLst>
            <pc:docMk/>
            <pc:sldMk cId="2513695618" sldId="392"/>
            <ac:picMk id="7" creationId="{8A9C9BA8-216C-F1CD-B904-869401AC07F1}"/>
          </ac:picMkLst>
        </pc:picChg>
        <pc:picChg chg="del">
          <ac:chgData name="Pellinghelli Monica" userId="3b950787-b160-44ae-8a0f-59ad868be486" providerId="ADAL" clId="{B9CDC0FF-BC7C-4F78-8025-9F3EB87D49F1}" dt="2022-11-20T17:11:36.462" v="1227" actId="478"/>
          <ac:picMkLst>
            <pc:docMk/>
            <pc:sldMk cId="2513695618" sldId="392"/>
            <ac:picMk id="8" creationId="{2BCD984F-F067-0509-94F9-DDE4DEEF6610}"/>
          </ac:picMkLst>
        </pc:picChg>
        <pc:picChg chg="del">
          <ac:chgData name="Pellinghelli Monica" userId="3b950787-b160-44ae-8a0f-59ad868be486" providerId="ADAL" clId="{B9CDC0FF-BC7C-4F78-8025-9F3EB87D49F1}" dt="2022-11-20T17:22:48.702" v="1228" actId="478"/>
          <ac:picMkLst>
            <pc:docMk/>
            <pc:sldMk cId="2513695618" sldId="392"/>
            <ac:picMk id="9" creationId="{E4FE20B5-B8CD-8CAC-D5AC-21CBFD91F998}"/>
          </ac:picMkLst>
        </pc:picChg>
        <pc:picChg chg="mod">
          <ac:chgData name="Pellinghelli Monica" userId="3b950787-b160-44ae-8a0f-59ad868be486" providerId="ADAL" clId="{B9CDC0FF-BC7C-4F78-8025-9F3EB87D49F1}" dt="2022-11-21T14:52:08.022" v="3705" actId="1035"/>
          <ac:picMkLst>
            <pc:docMk/>
            <pc:sldMk cId="2513695618" sldId="392"/>
            <ac:picMk id="10" creationId="{DD858C08-F498-2FFC-809C-4B8B120A50C1}"/>
          </ac:picMkLst>
        </pc:picChg>
      </pc:sldChg>
      <pc:sldChg chg="addSp delSp modSp add mod">
        <pc:chgData name="Pellinghelli Monica" userId="3b950787-b160-44ae-8a0f-59ad868be486" providerId="ADAL" clId="{B9CDC0FF-BC7C-4F78-8025-9F3EB87D49F1}" dt="2022-11-21T17:09:00.471" v="5957" actId="1076"/>
        <pc:sldMkLst>
          <pc:docMk/>
          <pc:sldMk cId="890694478" sldId="393"/>
        </pc:sldMkLst>
        <pc:spChg chg="mod">
          <ac:chgData name="Pellinghelli Monica" userId="3b950787-b160-44ae-8a0f-59ad868be486" providerId="ADAL" clId="{B9CDC0FF-BC7C-4F78-8025-9F3EB87D49F1}" dt="2022-11-21T15:50:22.206" v="4931" actId="20577"/>
          <ac:spMkLst>
            <pc:docMk/>
            <pc:sldMk cId="890694478" sldId="393"/>
            <ac:spMk id="2" creationId="{2E172590-F083-9240-8D2A-27E74BE89AC7}"/>
          </ac:spMkLst>
        </pc:spChg>
        <pc:spChg chg="del">
          <ac:chgData name="Pellinghelli Monica" userId="3b950787-b160-44ae-8a0f-59ad868be486" providerId="ADAL" clId="{B9CDC0FF-BC7C-4F78-8025-9F3EB87D49F1}" dt="2022-11-21T11:50:46.107" v="2298" actId="478"/>
          <ac:spMkLst>
            <pc:docMk/>
            <pc:sldMk cId="890694478" sldId="393"/>
            <ac:spMk id="7" creationId="{033A6441-4BE7-260A-BAF1-E7749DCA6108}"/>
          </ac:spMkLst>
        </pc:spChg>
        <pc:spChg chg="mod">
          <ac:chgData name="Pellinghelli Monica" userId="3b950787-b160-44ae-8a0f-59ad868be486" providerId="ADAL" clId="{B9CDC0FF-BC7C-4F78-8025-9F3EB87D49F1}" dt="2022-11-21T17:09:00.471" v="5957" actId="1076"/>
          <ac:spMkLst>
            <pc:docMk/>
            <pc:sldMk cId="890694478" sldId="393"/>
            <ac:spMk id="9" creationId="{00AEDB3E-43BB-C41A-F28F-14F721AC4F62}"/>
          </ac:spMkLst>
        </pc:spChg>
        <pc:spChg chg="add mod">
          <ac:chgData name="Pellinghelli Monica" userId="3b950787-b160-44ae-8a0f-59ad868be486" providerId="ADAL" clId="{B9CDC0FF-BC7C-4F78-8025-9F3EB87D49F1}" dt="2022-11-21T15:50:26.005" v="4933" actId="20577"/>
          <ac:spMkLst>
            <pc:docMk/>
            <pc:sldMk cId="890694478" sldId="393"/>
            <ac:spMk id="10" creationId="{3B40E964-3CD3-8B7E-43FF-F5DD6D28097E}"/>
          </ac:spMkLst>
        </pc:spChg>
        <pc:picChg chg="mod">
          <ac:chgData name="Pellinghelli Monica" userId="3b950787-b160-44ae-8a0f-59ad868be486" providerId="ADAL" clId="{B9CDC0FF-BC7C-4F78-8025-9F3EB87D49F1}" dt="2022-11-21T11:50:33.474" v="2297" actId="1036"/>
          <ac:picMkLst>
            <pc:docMk/>
            <pc:sldMk cId="890694478" sldId="393"/>
            <ac:picMk id="3" creationId="{A88CB6EC-F08E-C6EE-F3EA-199AF9D65250}"/>
          </ac:picMkLst>
        </pc:picChg>
        <pc:picChg chg="del">
          <ac:chgData name="Pellinghelli Monica" userId="3b950787-b160-44ae-8a0f-59ad868be486" providerId="ADAL" clId="{B9CDC0FF-BC7C-4F78-8025-9F3EB87D49F1}" dt="2022-11-21T11:50:12.047" v="2244" actId="478"/>
          <ac:picMkLst>
            <pc:docMk/>
            <pc:sldMk cId="890694478" sldId="393"/>
            <ac:picMk id="6" creationId="{F47CE985-CE0A-5D88-6194-FB84A9DFBDCC}"/>
          </ac:picMkLst>
        </pc:picChg>
      </pc:sldChg>
      <pc:sldChg chg="delSp modSp add mod">
        <pc:chgData name="Pellinghelli Monica" userId="3b950787-b160-44ae-8a0f-59ad868be486" providerId="ADAL" clId="{B9CDC0FF-BC7C-4F78-8025-9F3EB87D49F1}" dt="2022-11-21T18:59:35.690" v="6703" actId="20577"/>
        <pc:sldMkLst>
          <pc:docMk/>
          <pc:sldMk cId="3218263539" sldId="394"/>
        </pc:sldMkLst>
        <pc:spChg chg="mod">
          <ac:chgData name="Pellinghelli Monica" userId="3b950787-b160-44ae-8a0f-59ad868be486" providerId="ADAL" clId="{B9CDC0FF-BC7C-4F78-8025-9F3EB87D49F1}" dt="2022-11-21T18:59:35.690" v="6703" actId="20577"/>
          <ac:spMkLst>
            <pc:docMk/>
            <pc:sldMk cId="3218263539" sldId="394"/>
            <ac:spMk id="2" creationId="{2E172590-F083-9240-8D2A-27E74BE89AC7}"/>
          </ac:spMkLst>
        </pc:spChg>
        <pc:spChg chg="mod">
          <ac:chgData name="Pellinghelli Monica" userId="3b950787-b160-44ae-8a0f-59ad868be486" providerId="ADAL" clId="{B9CDC0FF-BC7C-4F78-8025-9F3EB87D49F1}" dt="2022-11-21T15:50:33.730" v="4935" actId="20577"/>
          <ac:spMkLst>
            <pc:docMk/>
            <pc:sldMk cId="3218263539" sldId="394"/>
            <ac:spMk id="7" creationId="{033A6441-4BE7-260A-BAF1-E7749DCA6108}"/>
          </ac:spMkLst>
        </pc:spChg>
        <pc:spChg chg="mod">
          <ac:chgData name="Pellinghelli Monica" userId="3b950787-b160-44ae-8a0f-59ad868be486" providerId="ADAL" clId="{B9CDC0FF-BC7C-4F78-8025-9F3EB87D49F1}" dt="2022-11-21T17:29:34.585" v="6673" actId="20577"/>
          <ac:spMkLst>
            <pc:docMk/>
            <pc:sldMk cId="3218263539" sldId="394"/>
            <ac:spMk id="9" creationId="{00AEDB3E-43BB-C41A-F28F-14F721AC4F62}"/>
          </ac:spMkLst>
        </pc:spChg>
        <pc:picChg chg="del mod">
          <ac:chgData name="Pellinghelli Monica" userId="3b950787-b160-44ae-8a0f-59ad868be486" providerId="ADAL" clId="{B9CDC0FF-BC7C-4F78-8025-9F3EB87D49F1}" dt="2022-11-21T17:20:52.019" v="6101" actId="478"/>
          <ac:picMkLst>
            <pc:docMk/>
            <pc:sldMk cId="3218263539" sldId="394"/>
            <ac:picMk id="3" creationId="{F1D8A3BC-5233-C025-DF39-80F4AAAD3884}"/>
          </ac:picMkLst>
        </pc:picChg>
        <pc:picChg chg="del">
          <ac:chgData name="Pellinghelli Monica" userId="3b950787-b160-44ae-8a0f-59ad868be486" providerId="ADAL" clId="{B9CDC0FF-BC7C-4F78-8025-9F3EB87D49F1}" dt="2022-11-21T13:39:27.028" v="2321" actId="478"/>
          <ac:picMkLst>
            <pc:docMk/>
            <pc:sldMk cId="3218263539" sldId="394"/>
            <ac:picMk id="6" creationId="{F47CE985-CE0A-5D88-6194-FB84A9DFBDCC}"/>
          </ac:picMkLst>
        </pc:picChg>
        <pc:picChg chg="del">
          <ac:chgData name="Pellinghelli Monica" userId="3b950787-b160-44ae-8a0f-59ad868be486" providerId="ADAL" clId="{B9CDC0FF-BC7C-4F78-8025-9F3EB87D49F1}" dt="2022-11-21T17:21:03.457" v="6102" actId="478"/>
          <ac:picMkLst>
            <pc:docMk/>
            <pc:sldMk cId="3218263539" sldId="394"/>
            <ac:picMk id="10" creationId="{4E91E48F-2223-4D47-20A0-21D0FE00015A}"/>
          </ac:picMkLst>
        </pc:picChg>
        <pc:picChg chg="mod">
          <ac:chgData name="Pellinghelli Monica" userId="3b950787-b160-44ae-8a0f-59ad868be486" providerId="ADAL" clId="{B9CDC0FF-BC7C-4F78-8025-9F3EB87D49F1}" dt="2022-11-21T17:23:29.770" v="6147" actId="1036"/>
          <ac:picMkLst>
            <pc:docMk/>
            <pc:sldMk cId="3218263539" sldId="394"/>
            <ac:picMk id="11" creationId="{CFC11865-C0F4-8140-C980-0829F05D8DC1}"/>
          </ac:picMkLst>
        </pc:picChg>
      </pc:sldChg>
      <pc:sldChg chg="addSp delSp modSp add mod modNotesTx">
        <pc:chgData name="Pellinghelli Monica" userId="3b950787-b160-44ae-8a0f-59ad868be486" providerId="ADAL" clId="{B9CDC0FF-BC7C-4F78-8025-9F3EB87D49F1}" dt="2022-11-22T07:34:49.732" v="9055" actId="20577"/>
        <pc:sldMkLst>
          <pc:docMk/>
          <pc:sldMk cId="3028473830" sldId="395"/>
        </pc:sldMkLst>
        <pc:spChg chg="mod">
          <ac:chgData name="Pellinghelli Monica" userId="3b950787-b160-44ae-8a0f-59ad868be486" providerId="ADAL" clId="{B9CDC0FF-BC7C-4F78-8025-9F3EB87D49F1}" dt="2022-11-22T07:06:59.586" v="7371" actId="20577"/>
          <ac:spMkLst>
            <pc:docMk/>
            <pc:sldMk cId="3028473830" sldId="395"/>
            <ac:spMk id="2" creationId="{2E172590-F083-9240-8D2A-27E74BE89AC7}"/>
          </ac:spMkLst>
        </pc:spChg>
        <pc:spChg chg="mod">
          <ac:chgData name="Pellinghelli Monica" userId="3b950787-b160-44ae-8a0f-59ad868be486" providerId="ADAL" clId="{B9CDC0FF-BC7C-4F78-8025-9F3EB87D49F1}" dt="2022-11-21T15:50:42.033" v="4937" actId="20577"/>
          <ac:spMkLst>
            <pc:docMk/>
            <pc:sldMk cId="3028473830" sldId="395"/>
            <ac:spMk id="7" creationId="{033A6441-4BE7-260A-BAF1-E7749DCA6108}"/>
          </ac:spMkLst>
        </pc:spChg>
        <pc:spChg chg="del">
          <ac:chgData name="Pellinghelli Monica" userId="3b950787-b160-44ae-8a0f-59ad868be486" providerId="ADAL" clId="{B9CDC0FF-BC7C-4F78-8025-9F3EB87D49F1}" dt="2022-11-21T13:43:30.595" v="2510" actId="478"/>
          <ac:spMkLst>
            <pc:docMk/>
            <pc:sldMk cId="3028473830" sldId="395"/>
            <ac:spMk id="9" creationId="{00AEDB3E-43BB-C41A-F28F-14F721AC4F62}"/>
          </ac:spMkLst>
        </pc:spChg>
        <pc:spChg chg="add del mod">
          <ac:chgData name="Pellinghelli Monica" userId="3b950787-b160-44ae-8a0f-59ad868be486" providerId="ADAL" clId="{B9CDC0FF-BC7C-4F78-8025-9F3EB87D49F1}" dt="2022-11-21T14:02:28.440" v="3237" actId="478"/>
          <ac:spMkLst>
            <pc:docMk/>
            <pc:sldMk cId="3028473830" sldId="395"/>
            <ac:spMk id="10" creationId="{6F9D2A62-CDFE-5FF8-563C-AE3683E1C928}"/>
          </ac:spMkLst>
        </pc:spChg>
        <pc:picChg chg="del mod">
          <ac:chgData name="Pellinghelli Monica" userId="3b950787-b160-44ae-8a0f-59ad868be486" providerId="ADAL" clId="{B9CDC0FF-BC7C-4F78-8025-9F3EB87D49F1}" dt="2022-11-22T07:17:40.915" v="8257" actId="478"/>
          <ac:picMkLst>
            <pc:docMk/>
            <pc:sldMk cId="3028473830" sldId="395"/>
            <ac:picMk id="3" creationId="{735D4992-03B8-0B3B-9DFD-8743EF634F9A}"/>
          </ac:picMkLst>
        </pc:picChg>
        <pc:picChg chg="del">
          <ac:chgData name="Pellinghelli Monica" userId="3b950787-b160-44ae-8a0f-59ad868be486" providerId="ADAL" clId="{B9CDC0FF-BC7C-4F78-8025-9F3EB87D49F1}" dt="2022-11-21T13:43:33.231" v="2511" actId="478"/>
          <ac:picMkLst>
            <pc:docMk/>
            <pc:sldMk cId="3028473830" sldId="395"/>
            <ac:picMk id="3" creationId="{F1D8A3BC-5233-C025-DF39-80F4AAAD3884}"/>
          </ac:picMkLst>
        </pc:picChg>
        <pc:picChg chg="del mod">
          <ac:chgData name="Pellinghelli Monica" userId="3b950787-b160-44ae-8a0f-59ad868be486" providerId="ADAL" clId="{B9CDC0FF-BC7C-4F78-8025-9F3EB87D49F1}" dt="2022-11-22T07:21:51.847" v="8332" actId="478"/>
          <ac:picMkLst>
            <pc:docMk/>
            <pc:sldMk cId="3028473830" sldId="395"/>
            <ac:picMk id="6" creationId="{5D887C12-A66B-99BF-9630-F4A0348B17A9}"/>
          </ac:picMkLst>
        </pc:picChg>
        <pc:picChg chg="del mod">
          <ac:chgData name="Pellinghelli Monica" userId="3b950787-b160-44ae-8a0f-59ad868be486" providerId="ADAL" clId="{B9CDC0FF-BC7C-4F78-8025-9F3EB87D49F1}" dt="2022-11-21T14:25:26.246" v="3250" actId="478"/>
          <ac:picMkLst>
            <pc:docMk/>
            <pc:sldMk cId="3028473830" sldId="395"/>
            <ac:picMk id="6" creationId="{9A7E3E0A-D63A-9CA0-A8DA-BBEA76577B9F}"/>
          </ac:picMkLst>
        </pc:picChg>
        <pc:picChg chg="del mod">
          <ac:chgData name="Pellinghelli Monica" userId="3b950787-b160-44ae-8a0f-59ad868be486" providerId="ADAL" clId="{B9CDC0FF-BC7C-4F78-8025-9F3EB87D49F1}" dt="2022-11-22T07:21:41.118" v="8331" actId="478"/>
          <ac:picMkLst>
            <pc:docMk/>
            <pc:sldMk cId="3028473830" sldId="395"/>
            <ac:picMk id="9" creationId="{765E7DEE-C0A8-1B9A-7E2C-ADF2651BC775}"/>
          </ac:picMkLst>
        </pc:picChg>
        <pc:picChg chg="del mod">
          <ac:chgData name="Pellinghelli Monica" userId="3b950787-b160-44ae-8a0f-59ad868be486" providerId="ADAL" clId="{B9CDC0FF-BC7C-4F78-8025-9F3EB87D49F1}" dt="2022-11-22T07:25:17.415" v="8355" actId="478"/>
          <ac:picMkLst>
            <pc:docMk/>
            <pc:sldMk cId="3028473830" sldId="395"/>
            <ac:picMk id="10" creationId="{4DCEA88B-636B-5667-6854-6A2AE0CC2B38}"/>
          </ac:picMkLst>
        </pc:picChg>
        <pc:picChg chg="del mod">
          <ac:chgData name="Pellinghelli Monica" userId="3b950787-b160-44ae-8a0f-59ad868be486" providerId="ADAL" clId="{B9CDC0FF-BC7C-4F78-8025-9F3EB87D49F1}" dt="2022-11-21T14:02:41.226" v="3239" actId="478"/>
          <ac:picMkLst>
            <pc:docMk/>
            <pc:sldMk cId="3028473830" sldId="395"/>
            <ac:picMk id="11" creationId="{3A6D3A1A-C719-EDB2-59C2-6D332D035030}"/>
          </ac:picMkLst>
        </pc:picChg>
        <pc:picChg chg="del mod">
          <ac:chgData name="Pellinghelli Monica" userId="3b950787-b160-44ae-8a0f-59ad868be486" providerId="ADAL" clId="{B9CDC0FF-BC7C-4F78-8025-9F3EB87D49F1}" dt="2022-11-22T07:26:45.398" v="8399" actId="478"/>
          <ac:picMkLst>
            <pc:docMk/>
            <pc:sldMk cId="3028473830" sldId="395"/>
            <ac:picMk id="11" creationId="{7EB607F3-EAFA-8692-2228-614E21D254B4}"/>
          </ac:picMkLst>
        </pc:picChg>
        <pc:picChg chg="del mod">
          <ac:chgData name="Pellinghelli Monica" userId="3b950787-b160-44ae-8a0f-59ad868be486" providerId="ADAL" clId="{B9CDC0FF-BC7C-4F78-8025-9F3EB87D49F1}" dt="2022-11-21T14:03:33.272" v="3241" actId="478"/>
          <ac:picMkLst>
            <pc:docMk/>
            <pc:sldMk cId="3028473830" sldId="395"/>
            <ac:picMk id="12" creationId="{F14F5971-32A0-C212-8F74-29D3C9AC002D}"/>
          </ac:picMkLst>
        </pc:picChg>
        <pc:picChg chg="mod">
          <ac:chgData name="Pellinghelli Monica" userId="3b950787-b160-44ae-8a0f-59ad868be486" providerId="ADAL" clId="{B9CDC0FF-BC7C-4F78-8025-9F3EB87D49F1}" dt="2022-11-22T07:27:11.625" v="8431" actId="1035"/>
          <ac:picMkLst>
            <pc:docMk/>
            <pc:sldMk cId="3028473830" sldId="395"/>
            <ac:picMk id="12" creationId="{F2B76247-9AF1-71F2-7D63-8923A4550062}"/>
          </ac:picMkLst>
        </pc:picChg>
        <pc:picChg chg="del mod">
          <ac:chgData name="Pellinghelli Monica" userId="3b950787-b160-44ae-8a0f-59ad868be486" providerId="ADAL" clId="{B9CDC0FF-BC7C-4F78-8025-9F3EB87D49F1}" dt="2022-11-21T14:23:24.618" v="3245" actId="478"/>
          <ac:picMkLst>
            <pc:docMk/>
            <pc:sldMk cId="3028473830" sldId="395"/>
            <ac:picMk id="13" creationId="{1D7921E4-1619-F9F2-8273-4207D24285D7}"/>
          </ac:picMkLst>
        </pc:picChg>
        <pc:picChg chg="del mod">
          <ac:chgData name="Pellinghelli Monica" userId="3b950787-b160-44ae-8a0f-59ad868be486" providerId="ADAL" clId="{B9CDC0FF-BC7C-4F78-8025-9F3EB87D49F1}" dt="2022-11-21T14:24:05.513" v="3247" actId="478"/>
          <ac:picMkLst>
            <pc:docMk/>
            <pc:sldMk cId="3028473830" sldId="395"/>
            <ac:picMk id="14" creationId="{2EDBC770-9E56-2B3D-E31D-FC390E5C380E}"/>
          </ac:picMkLst>
        </pc:picChg>
        <pc:picChg chg="mod">
          <ac:chgData name="Pellinghelli Monica" userId="3b950787-b160-44ae-8a0f-59ad868be486" providerId="ADAL" clId="{B9CDC0FF-BC7C-4F78-8025-9F3EB87D49F1}" dt="2022-11-21T14:36:32.645" v="3334" actId="1035"/>
          <ac:picMkLst>
            <pc:docMk/>
            <pc:sldMk cId="3028473830" sldId="395"/>
            <ac:picMk id="15" creationId="{47C0E78E-DA03-9029-7C8A-CB9AD65C108E}"/>
          </ac:picMkLst>
        </pc:picChg>
        <pc:picChg chg="del mod">
          <ac:chgData name="Pellinghelli Monica" userId="3b950787-b160-44ae-8a0f-59ad868be486" providerId="ADAL" clId="{B9CDC0FF-BC7C-4F78-8025-9F3EB87D49F1}" dt="2022-11-21T14:26:56.111" v="3293" actId="478"/>
          <ac:picMkLst>
            <pc:docMk/>
            <pc:sldMk cId="3028473830" sldId="395"/>
            <ac:picMk id="16" creationId="{BC54E484-BBA9-118A-24D8-43D95EB9D7A3}"/>
          </ac:picMkLst>
        </pc:picChg>
        <pc:picChg chg="del mod">
          <ac:chgData name="Pellinghelli Monica" userId="3b950787-b160-44ae-8a0f-59ad868be486" providerId="ADAL" clId="{B9CDC0FF-BC7C-4F78-8025-9F3EB87D49F1}" dt="2022-11-21T14:26:55.363" v="3292" actId="478"/>
          <ac:picMkLst>
            <pc:docMk/>
            <pc:sldMk cId="3028473830" sldId="395"/>
            <ac:picMk id="17" creationId="{7CB35276-269D-8C9F-326C-89F8456C695B}"/>
          </ac:picMkLst>
        </pc:picChg>
        <pc:picChg chg="mod">
          <ac:chgData name="Pellinghelli Monica" userId="3b950787-b160-44ae-8a0f-59ad868be486" providerId="ADAL" clId="{B9CDC0FF-BC7C-4F78-8025-9F3EB87D49F1}" dt="2022-11-21T14:36:38.328" v="3354" actId="1035"/>
          <ac:picMkLst>
            <pc:docMk/>
            <pc:sldMk cId="3028473830" sldId="395"/>
            <ac:picMk id="18" creationId="{5BD91248-7C63-6A57-EAD9-975C8CCC3318}"/>
          </ac:picMkLst>
        </pc:picChg>
        <pc:picChg chg="del mod">
          <ac:chgData name="Pellinghelli Monica" userId="3b950787-b160-44ae-8a0f-59ad868be486" providerId="ADAL" clId="{B9CDC0FF-BC7C-4F78-8025-9F3EB87D49F1}" dt="2022-11-21T14:36:26.058" v="3320" actId="478"/>
          <ac:picMkLst>
            <pc:docMk/>
            <pc:sldMk cId="3028473830" sldId="395"/>
            <ac:picMk id="19" creationId="{E70D119D-7C41-2947-1082-DC09EF64D90F}"/>
          </ac:picMkLst>
        </pc:picChg>
        <pc:picChg chg="mod">
          <ac:chgData name="Pellinghelli Monica" userId="3b950787-b160-44ae-8a0f-59ad868be486" providerId="ADAL" clId="{B9CDC0FF-BC7C-4F78-8025-9F3EB87D49F1}" dt="2022-11-22T07:26:20.592" v="8391" actId="1036"/>
          <ac:picMkLst>
            <pc:docMk/>
            <pc:sldMk cId="3028473830" sldId="395"/>
            <ac:picMk id="20" creationId="{48E8D860-D851-7771-C381-ED0AFEE7369E}"/>
          </ac:picMkLst>
        </pc:picChg>
        <pc:picChg chg="del mod">
          <ac:chgData name="Pellinghelli Monica" userId="3b950787-b160-44ae-8a0f-59ad868be486" providerId="ADAL" clId="{B9CDC0FF-BC7C-4F78-8025-9F3EB87D49F1}" dt="2022-11-21T14:41:45.279" v="3505" actId="478"/>
          <ac:picMkLst>
            <pc:docMk/>
            <pc:sldMk cId="3028473830" sldId="395"/>
            <ac:picMk id="21" creationId="{7856DD42-EB74-55F9-F0EF-56102A00F96C}"/>
          </ac:picMkLst>
        </pc:picChg>
        <pc:picChg chg="del">
          <ac:chgData name="Pellinghelli Monica" userId="3b950787-b160-44ae-8a0f-59ad868be486" providerId="ADAL" clId="{B9CDC0FF-BC7C-4F78-8025-9F3EB87D49F1}" dt="2022-11-21T14:42:52.649" v="3506" actId="478"/>
          <ac:picMkLst>
            <pc:docMk/>
            <pc:sldMk cId="3028473830" sldId="395"/>
            <ac:picMk id="22" creationId="{19EA85B0-B386-8979-380E-9FE44465DA70}"/>
          </ac:picMkLst>
        </pc:picChg>
        <pc:picChg chg="del mod">
          <ac:chgData name="Pellinghelli Monica" userId="3b950787-b160-44ae-8a0f-59ad868be486" providerId="ADAL" clId="{B9CDC0FF-BC7C-4F78-8025-9F3EB87D49F1}" dt="2022-11-21T14:44:54.857" v="3549" actId="478"/>
          <ac:picMkLst>
            <pc:docMk/>
            <pc:sldMk cId="3028473830" sldId="395"/>
            <ac:picMk id="23" creationId="{593E004F-7483-5C9D-F94B-FE82C7D0F259}"/>
          </ac:picMkLst>
        </pc:picChg>
        <pc:picChg chg="del mod">
          <ac:chgData name="Pellinghelli Monica" userId="3b950787-b160-44ae-8a0f-59ad868be486" providerId="ADAL" clId="{B9CDC0FF-BC7C-4F78-8025-9F3EB87D49F1}" dt="2022-11-21T14:46:27.499" v="3605" actId="478"/>
          <ac:picMkLst>
            <pc:docMk/>
            <pc:sldMk cId="3028473830" sldId="395"/>
            <ac:picMk id="24" creationId="{C576E692-E185-4FEF-ECA1-251C14CE0400}"/>
          </ac:picMkLst>
        </pc:picChg>
      </pc:sldChg>
      <pc:sldChg chg="delSp modSp add mod">
        <pc:chgData name="Pellinghelli Monica" userId="3b950787-b160-44ae-8a0f-59ad868be486" providerId="ADAL" clId="{B9CDC0FF-BC7C-4F78-8025-9F3EB87D49F1}" dt="2022-11-21T19:20:09.950" v="7265" actId="6549"/>
        <pc:sldMkLst>
          <pc:docMk/>
          <pc:sldMk cId="1567215701" sldId="396"/>
        </pc:sldMkLst>
        <pc:spChg chg="mod">
          <ac:chgData name="Pellinghelli Monica" userId="3b950787-b160-44ae-8a0f-59ad868be486" providerId="ADAL" clId="{B9CDC0FF-BC7C-4F78-8025-9F3EB87D49F1}" dt="2022-11-21T19:06:53.572" v="6763" actId="20577"/>
          <ac:spMkLst>
            <pc:docMk/>
            <pc:sldMk cId="1567215701" sldId="396"/>
            <ac:spMk id="2" creationId="{2E172590-F083-9240-8D2A-27E74BE89AC7}"/>
          </ac:spMkLst>
        </pc:spChg>
        <pc:spChg chg="mod">
          <ac:chgData name="Pellinghelli Monica" userId="3b950787-b160-44ae-8a0f-59ad868be486" providerId="ADAL" clId="{B9CDC0FF-BC7C-4F78-8025-9F3EB87D49F1}" dt="2022-11-21T19:20:09.950" v="7265" actId="6549"/>
          <ac:spMkLst>
            <pc:docMk/>
            <pc:sldMk cId="1567215701" sldId="396"/>
            <ac:spMk id="9" creationId="{00AEDB3E-43BB-C41A-F28F-14F721AC4F62}"/>
          </ac:spMkLst>
        </pc:spChg>
        <pc:spChg chg="mod">
          <ac:chgData name="Pellinghelli Monica" userId="3b950787-b160-44ae-8a0f-59ad868be486" providerId="ADAL" clId="{B9CDC0FF-BC7C-4F78-8025-9F3EB87D49F1}" dt="2022-11-21T15:52:10.778" v="4945" actId="20577"/>
          <ac:spMkLst>
            <pc:docMk/>
            <pc:sldMk cId="1567215701" sldId="396"/>
            <ac:spMk id="10" creationId="{3B40E964-3CD3-8B7E-43FF-F5DD6D28097E}"/>
          </ac:spMkLst>
        </pc:spChg>
        <pc:picChg chg="del">
          <ac:chgData name="Pellinghelli Monica" userId="3b950787-b160-44ae-8a0f-59ad868be486" providerId="ADAL" clId="{B9CDC0FF-BC7C-4F78-8025-9F3EB87D49F1}" dt="2022-11-21T14:54:21.325" v="3800" actId="478"/>
          <ac:picMkLst>
            <pc:docMk/>
            <pc:sldMk cId="1567215701" sldId="396"/>
            <ac:picMk id="3" creationId="{A88CB6EC-F08E-C6EE-F3EA-199AF9D65250}"/>
          </ac:picMkLst>
        </pc:picChg>
        <pc:picChg chg="mod">
          <ac:chgData name="Pellinghelli Monica" userId="3b950787-b160-44ae-8a0f-59ad868be486" providerId="ADAL" clId="{B9CDC0FF-BC7C-4F78-8025-9F3EB87D49F1}" dt="2022-11-21T14:55:33.506" v="3859" actId="1036"/>
          <ac:picMkLst>
            <pc:docMk/>
            <pc:sldMk cId="1567215701" sldId="396"/>
            <ac:picMk id="6" creationId="{B877BBC1-1C5C-4103-97CE-0452244A4280}"/>
          </ac:picMkLst>
        </pc:picChg>
      </pc:sldChg>
      <pc:sldChg chg="delSp modSp add mod modNotesTx">
        <pc:chgData name="Pellinghelli Monica" userId="3b950787-b160-44ae-8a0f-59ad868be486" providerId="ADAL" clId="{B9CDC0FF-BC7C-4F78-8025-9F3EB87D49F1}" dt="2022-11-22T07:53:56.984" v="9494" actId="20577"/>
        <pc:sldMkLst>
          <pc:docMk/>
          <pc:sldMk cId="3494942807" sldId="397"/>
        </pc:sldMkLst>
        <pc:spChg chg="mod">
          <ac:chgData name="Pellinghelli Monica" userId="3b950787-b160-44ae-8a0f-59ad868be486" providerId="ADAL" clId="{B9CDC0FF-BC7C-4F78-8025-9F3EB87D49F1}" dt="2022-11-22T07:42:26.920" v="9117" actId="20577"/>
          <ac:spMkLst>
            <pc:docMk/>
            <pc:sldMk cId="3494942807" sldId="397"/>
            <ac:spMk id="2" creationId="{2E172590-F083-9240-8D2A-27E74BE89AC7}"/>
          </ac:spMkLst>
        </pc:spChg>
        <pc:spChg chg="mod">
          <ac:chgData name="Pellinghelli Monica" userId="3b950787-b160-44ae-8a0f-59ad868be486" providerId="ADAL" clId="{B9CDC0FF-BC7C-4F78-8025-9F3EB87D49F1}" dt="2022-11-21T15:52:19.981" v="4949" actId="20577"/>
          <ac:spMkLst>
            <pc:docMk/>
            <pc:sldMk cId="3494942807" sldId="397"/>
            <ac:spMk id="7" creationId="{033A6441-4BE7-260A-BAF1-E7749DCA6108}"/>
          </ac:spMkLst>
        </pc:spChg>
        <pc:picChg chg="mod">
          <ac:chgData name="Pellinghelli Monica" userId="3b950787-b160-44ae-8a0f-59ad868be486" providerId="ADAL" clId="{B9CDC0FF-BC7C-4F78-8025-9F3EB87D49F1}" dt="2022-11-22T07:53:13.233" v="9488" actId="1036"/>
          <ac:picMkLst>
            <pc:docMk/>
            <pc:sldMk cId="3494942807" sldId="397"/>
            <ac:picMk id="3" creationId="{20B7118C-C6EC-68B3-D3B8-F942B0E3D299}"/>
          </ac:picMkLst>
        </pc:picChg>
        <pc:picChg chg="del">
          <ac:chgData name="Pellinghelli Monica" userId="3b950787-b160-44ae-8a0f-59ad868be486" providerId="ADAL" clId="{B9CDC0FF-BC7C-4F78-8025-9F3EB87D49F1}" dt="2022-11-21T14:59:35.210" v="3912" actId="478"/>
          <ac:picMkLst>
            <pc:docMk/>
            <pc:sldMk cId="3494942807" sldId="397"/>
            <ac:picMk id="3" creationId="{45AE9A2F-990A-CDF0-60B5-E7FB25695C3C}"/>
          </ac:picMkLst>
        </pc:picChg>
        <pc:picChg chg="mod">
          <ac:chgData name="Pellinghelli Monica" userId="3b950787-b160-44ae-8a0f-59ad868be486" providerId="ADAL" clId="{B9CDC0FF-BC7C-4F78-8025-9F3EB87D49F1}" dt="2022-11-21T15:02:47.705" v="4056" actId="1036"/>
          <ac:picMkLst>
            <pc:docMk/>
            <pc:sldMk cId="3494942807" sldId="397"/>
            <ac:picMk id="6" creationId="{DAFFC97D-FE9E-7343-0B91-4AAB0B547BF1}"/>
          </ac:picMkLst>
        </pc:picChg>
        <pc:picChg chg="mod">
          <ac:chgData name="Pellinghelli Monica" userId="3b950787-b160-44ae-8a0f-59ad868be486" providerId="ADAL" clId="{B9CDC0FF-BC7C-4F78-8025-9F3EB87D49F1}" dt="2022-11-22T07:52:52.511" v="9427" actId="1036"/>
          <ac:picMkLst>
            <pc:docMk/>
            <pc:sldMk cId="3494942807" sldId="397"/>
            <ac:picMk id="9" creationId="{FA9FF7F5-6F83-2287-A41C-FF445484221A}"/>
          </ac:picMkLst>
        </pc:picChg>
        <pc:picChg chg="mod">
          <ac:chgData name="Pellinghelli Monica" userId="3b950787-b160-44ae-8a0f-59ad868be486" providerId="ADAL" clId="{B9CDC0FF-BC7C-4F78-8025-9F3EB87D49F1}" dt="2022-11-21T15:02:39.863" v="4041" actId="1036"/>
          <ac:picMkLst>
            <pc:docMk/>
            <pc:sldMk cId="3494942807" sldId="397"/>
            <ac:picMk id="10" creationId="{A406C2E1-02AE-A6DB-C3C9-4C3B09CD50AF}"/>
          </ac:picMkLst>
        </pc:picChg>
        <pc:picChg chg="del">
          <ac:chgData name="Pellinghelli Monica" userId="3b950787-b160-44ae-8a0f-59ad868be486" providerId="ADAL" clId="{B9CDC0FF-BC7C-4F78-8025-9F3EB87D49F1}" dt="2022-11-21T14:57:06.323" v="3911" actId="478"/>
          <ac:picMkLst>
            <pc:docMk/>
            <pc:sldMk cId="3494942807" sldId="397"/>
            <ac:picMk id="15" creationId="{47C0E78E-DA03-9029-7C8A-CB9AD65C108E}"/>
          </ac:picMkLst>
        </pc:picChg>
        <pc:picChg chg="del">
          <ac:chgData name="Pellinghelli Monica" userId="3b950787-b160-44ae-8a0f-59ad868be486" providerId="ADAL" clId="{B9CDC0FF-BC7C-4F78-8025-9F3EB87D49F1}" dt="2022-11-21T14:57:04.332" v="3909" actId="478"/>
          <ac:picMkLst>
            <pc:docMk/>
            <pc:sldMk cId="3494942807" sldId="397"/>
            <ac:picMk id="18" creationId="{5BD91248-7C63-6A57-EAD9-975C8CCC3318}"/>
          </ac:picMkLst>
        </pc:picChg>
        <pc:picChg chg="del">
          <ac:chgData name="Pellinghelli Monica" userId="3b950787-b160-44ae-8a0f-59ad868be486" providerId="ADAL" clId="{B9CDC0FF-BC7C-4F78-8025-9F3EB87D49F1}" dt="2022-11-21T14:57:05.257" v="3910" actId="478"/>
          <ac:picMkLst>
            <pc:docMk/>
            <pc:sldMk cId="3494942807" sldId="397"/>
            <ac:picMk id="20" creationId="{48E8D860-D851-7771-C381-ED0AFEE7369E}"/>
          </ac:picMkLst>
        </pc:picChg>
      </pc:sldChg>
      <pc:sldChg chg="addSp delSp modSp add mod modNotesTx">
        <pc:chgData name="Pellinghelli Monica" userId="3b950787-b160-44ae-8a0f-59ad868be486" providerId="ADAL" clId="{B9CDC0FF-BC7C-4F78-8025-9F3EB87D49F1}" dt="2022-11-22T10:27:41.340" v="9789" actId="12"/>
        <pc:sldMkLst>
          <pc:docMk/>
          <pc:sldMk cId="746143617" sldId="398"/>
        </pc:sldMkLst>
        <pc:spChg chg="mod">
          <ac:chgData name="Pellinghelli Monica" userId="3b950787-b160-44ae-8a0f-59ad868be486" providerId="ADAL" clId="{B9CDC0FF-BC7C-4F78-8025-9F3EB87D49F1}" dt="2022-11-21T19:21:52.601" v="7290" actId="20577"/>
          <ac:spMkLst>
            <pc:docMk/>
            <pc:sldMk cId="746143617" sldId="398"/>
            <ac:spMk id="2" creationId="{2E172590-F083-9240-8D2A-27E74BE89AC7}"/>
          </ac:spMkLst>
        </pc:spChg>
        <pc:spChg chg="add mod">
          <ac:chgData name="Pellinghelli Monica" userId="3b950787-b160-44ae-8a0f-59ad868be486" providerId="ADAL" clId="{B9CDC0FF-BC7C-4F78-8025-9F3EB87D49F1}" dt="2022-11-22T08:02:59.454" v="9650" actId="12"/>
          <ac:spMkLst>
            <pc:docMk/>
            <pc:sldMk cId="746143617" sldId="398"/>
            <ac:spMk id="3" creationId="{FCEE6313-1796-60DB-B4D6-FF5502588E65}"/>
          </ac:spMkLst>
        </pc:spChg>
        <pc:spChg chg="mod">
          <ac:chgData name="Pellinghelli Monica" userId="3b950787-b160-44ae-8a0f-59ad868be486" providerId="ADAL" clId="{B9CDC0FF-BC7C-4F78-8025-9F3EB87D49F1}" dt="2022-11-21T15:52:25.724" v="4951" actId="20577"/>
          <ac:spMkLst>
            <pc:docMk/>
            <pc:sldMk cId="746143617" sldId="398"/>
            <ac:spMk id="6" creationId="{8FDC9244-2232-D163-4FC2-8481A436CAFA}"/>
          </ac:spMkLst>
        </pc:spChg>
        <pc:spChg chg="mod">
          <ac:chgData name="Pellinghelli Monica" userId="3b950787-b160-44ae-8a0f-59ad868be486" providerId="ADAL" clId="{B9CDC0FF-BC7C-4F78-8025-9F3EB87D49F1}" dt="2022-11-21T15:06:05.997" v="4219" actId="1037"/>
          <ac:spMkLst>
            <pc:docMk/>
            <pc:sldMk cId="746143617" sldId="398"/>
            <ac:spMk id="7" creationId="{FF9E5D94-254B-93CA-0DCF-784BBB462218}"/>
          </ac:spMkLst>
        </pc:spChg>
        <pc:picChg chg="del mod">
          <ac:chgData name="Pellinghelli Monica" userId="3b950787-b160-44ae-8a0f-59ad868be486" providerId="ADAL" clId="{B9CDC0FF-BC7C-4F78-8025-9F3EB87D49F1}" dt="2022-11-21T15:05:19.329" v="4137" actId="478"/>
          <ac:picMkLst>
            <pc:docMk/>
            <pc:sldMk cId="746143617" sldId="398"/>
            <ac:picMk id="3" creationId="{A46FB18F-2265-9EF3-512D-98CADAFDC602}"/>
          </ac:picMkLst>
        </pc:picChg>
        <pc:picChg chg="mod">
          <ac:chgData name="Pellinghelli Monica" userId="3b950787-b160-44ae-8a0f-59ad868be486" providerId="ADAL" clId="{B9CDC0FF-BC7C-4F78-8025-9F3EB87D49F1}" dt="2022-11-21T15:06:11.833" v="4229" actId="1036"/>
          <ac:picMkLst>
            <pc:docMk/>
            <pc:sldMk cId="746143617" sldId="398"/>
            <ac:picMk id="8" creationId="{ADF45400-15D8-BB98-7490-91191A8C8DCA}"/>
          </ac:picMkLst>
        </pc:picChg>
        <pc:picChg chg="del">
          <ac:chgData name="Pellinghelli Monica" userId="3b950787-b160-44ae-8a0f-59ad868be486" providerId="ADAL" clId="{B9CDC0FF-BC7C-4F78-8025-9F3EB87D49F1}" dt="2022-11-21T15:04:34.416" v="4118" actId="478"/>
          <ac:picMkLst>
            <pc:docMk/>
            <pc:sldMk cId="746143617" sldId="398"/>
            <ac:picMk id="10" creationId="{DD858C08-F498-2FFC-809C-4B8B120A50C1}"/>
          </ac:picMkLst>
        </pc:picChg>
      </pc:sldChg>
      <pc:sldChg chg="delSp modSp add mod">
        <pc:chgData name="Pellinghelli Monica" userId="3b950787-b160-44ae-8a0f-59ad868be486" providerId="ADAL" clId="{B9CDC0FF-BC7C-4F78-8025-9F3EB87D49F1}" dt="2022-11-22T08:04:48.384" v="9672" actId="6549"/>
        <pc:sldMkLst>
          <pc:docMk/>
          <pc:sldMk cId="4004514949" sldId="399"/>
        </pc:sldMkLst>
        <pc:spChg chg="mod">
          <ac:chgData name="Pellinghelli Monica" userId="3b950787-b160-44ae-8a0f-59ad868be486" providerId="ADAL" clId="{B9CDC0FF-BC7C-4F78-8025-9F3EB87D49F1}" dt="2022-11-21T19:04:13.620" v="6740" actId="6549"/>
          <ac:spMkLst>
            <pc:docMk/>
            <pc:sldMk cId="4004514949" sldId="399"/>
            <ac:spMk id="2" creationId="{2E172590-F083-9240-8D2A-27E74BE89AC7}"/>
          </ac:spMkLst>
        </pc:spChg>
        <pc:spChg chg="mod">
          <ac:chgData name="Pellinghelli Monica" userId="3b950787-b160-44ae-8a0f-59ad868be486" providerId="ADAL" clId="{B9CDC0FF-BC7C-4F78-8025-9F3EB87D49F1}" dt="2022-11-22T08:04:48.384" v="9672" actId="6549"/>
          <ac:spMkLst>
            <pc:docMk/>
            <pc:sldMk cId="4004514949" sldId="399"/>
            <ac:spMk id="9" creationId="{00AEDB3E-43BB-C41A-F28F-14F721AC4F62}"/>
          </ac:spMkLst>
        </pc:spChg>
        <pc:spChg chg="mod">
          <ac:chgData name="Pellinghelli Monica" userId="3b950787-b160-44ae-8a0f-59ad868be486" providerId="ADAL" clId="{B9CDC0FF-BC7C-4F78-8025-9F3EB87D49F1}" dt="2022-11-21T15:52:04.345" v="4943" actId="20577"/>
          <ac:spMkLst>
            <pc:docMk/>
            <pc:sldMk cId="4004514949" sldId="399"/>
            <ac:spMk id="10" creationId="{3B40E964-3CD3-8B7E-43FF-F5DD6D28097E}"/>
          </ac:spMkLst>
        </pc:spChg>
        <pc:picChg chg="mod">
          <ac:chgData name="Pellinghelli Monica" userId="3b950787-b160-44ae-8a0f-59ad868be486" providerId="ADAL" clId="{B9CDC0FF-BC7C-4F78-8025-9F3EB87D49F1}" dt="2022-11-21T15:36:12.800" v="4387" actId="1036"/>
          <ac:picMkLst>
            <pc:docMk/>
            <pc:sldMk cId="4004514949" sldId="399"/>
            <ac:picMk id="3" creationId="{95840741-A85A-1A34-9971-8C03FC0C4629}"/>
          </ac:picMkLst>
        </pc:picChg>
        <pc:picChg chg="del">
          <ac:chgData name="Pellinghelli Monica" userId="3b950787-b160-44ae-8a0f-59ad868be486" providerId="ADAL" clId="{B9CDC0FF-BC7C-4F78-8025-9F3EB87D49F1}" dt="2022-11-21T15:35:09.239" v="4282" actId="478"/>
          <ac:picMkLst>
            <pc:docMk/>
            <pc:sldMk cId="4004514949" sldId="399"/>
            <ac:picMk id="6" creationId="{B877BBC1-1C5C-4103-97CE-0452244A4280}"/>
          </ac:picMkLst>
        </pc:picChg>
      </pc:sldChg>
      <pc:sldChg chg="delSp modSp add mod">
        <pc:chgData name="Pellinghelli Monica" userId="3b950787-b160-44ae-8a0f-59ad868be486" providerId="ADAL" clId="{B9CDC0FF-BC7C-4F78-8025-9F3EB87D49F1}" dt="2022-11-22T08:04:06.719" v="9656" actId="13926"/>
        <pc:sldMkLst>
          <pc:docMk/>
          <pc:sldMk cId="3469552223" sldId="400"/>
        </pc:sldMkLst>
        <pc:spChg chg="mod">
          <ac:chgData name="Pellinghelli Monica" userId="3b950787-b160-44ae-8a0f-59ad868be486" providerId="ADAL" clId="{B9CDC0FF-BC7C-4F78-8025-9F3EB87D49F1}" dt="2022-11-21T19:23:02.322" v="7314" actId="6549"/>
          <ac:spMkLst>
            <pc:docMk/>
            <pc:sldMk cId="3469552223" sldId="400"/>
            <ac:spMk id="2" creationId="{2E172590-F083-9240-8D2A-27E74BE89AC7}"/>
          </ac:spMkLst>
        </pc:spChg>
        <pc:spChg chg="mod">
          <ac:chgData name="Pellinghelli Monica" userId="3b950787-b160-44ae-8a0f-59ad868be486" providerId="ADAL" clId="{B9CDC0FF-BC7C-4F78-8025-9F3EB87D49F1}" dt="2022-11-22T08:04:06.719" v="9656" actId="13926"/>
          <ac:spMkLst>
            <pc:docMk/>
            <pc:sldMk cId="3469552223" sldId="400"/>
            <ac:spMk id="9" creationId="{00AEDB3E-43BB-C41A-F28F-14F721AC4F62}"/>
          </ac:spMkLst>
        </pc:spChg>
        <pc:spChg chg="mod">
          <ac:chgData name="Pellinghelli Monica" userId="3b950787-b160-44ae-8a0f-59ad868be486" providerId="ADAL" clId="{B9CDC0FF-BC7C-4F78-8025-9F3EB87D49F1}" dt="2022-11-21T15:52:34.695" v="4955" actId="20577"/>
          <ac:spMkLst>
            <pc:docMk/>
            <pc:sldMk cId="3469552223" sldId="400"/>
            <ac:spMk id="10" creationId="{3B40E964-3CD3-8B7E-43FF-F5DD6D28097E}"/>
          </ac:spMkLst>
        </pc:spChg>
        <pc:picChg chg="del">
          <ac:chgData name="Pellinghelli Monica" userId="3b950787-b160-44ae-8a0f-59ad868be486" providerId="ADAL" clId="{B9CDC0FF-BC7C-4F78-8025-9F3EB87D49F1}" dt="2022-11-21T15:40:39.781" v="4482" actId="478"/>
          <ac:picMkLst>
            <pc:docMk/>
            <pc:sldMk cId="3469552223" sldId="400"/>
            <ac:picMk id="3" creationId="{95840741-A85A-1A34-9971-8C03FC0C4629}"/>
          </ac:picMkLst>
        </pc:picChg>
        <pc:picChg chg="mod">
          <ac:chgData name="Pellinghelli Monica" userId="3b950787-b160-44ae-8a0f-59ad868be486" providerId="ADAL" clId="{B9CDC0FF-BC7C-4F78-8025-9F3EB87D49F1}" dt="2022-11-21T15:40:57.901" v="4534" actId="1036"/>
          <ac:picMkLst>
            <pc:docMk/>
            <pc:sldMk cId="3469552223" sldId="400"/>
            <ac:picMk id="6" creationId="{C82FFFE7-EF85-352A-C6D2-3E37FBE83732}"/>
          </ac:picMkLst>
        </pc:picChg>
      </pc:sldChg>
      <pc:sldChg chg="add del">
        <pc:chgData name="Pellinghelli Monica" userId="3b950787-b160-44ae-8a0f-59ad868be486" providerId="ADAL" clId="{B9CDC0FF-BC7C-4F78-8025-9F3EB87D49F1}" dt="2022-11-21T15:40:25.902" v="4480" actId="47"/>
        <pc:sldMkLst>
          <pc:docMk/>
          <pc:sldMk cId="3687867510" sldId="400"/>
        </pc:sldMkLst>
      </pc:sldChg>
      <pc:sldChg chg="modSp add mod">
        <pc:chgData name="Pellinghelli Monica" userId="3b950787-b160-44ae-8a0f-59ad868be486" providerId="ADAL" clId="{B9CDC0FF-BC7C-4F78-8025-9F3EB87D49F1}" dt="2022-11-21T15:43:19.550" v="4646" actId="20577"/>
        <pc:sldMkLst>
          <pc:docMk/>
          <pc:sldMk cId="1769405409" sldId="401"/>
        </pc:sldMkLst>
        <pc:spChg chg="mod">
          <ac:chgData name="Pellinghelli Monica" userId="3b950787-b160-44ae-8a0f-59ad868be486" providerId="ADAL" clId="{B9CDC0FF-BC7C-4F78-8025-9F3EB87D49F1}" dt="2022-11-21T15:43:19.550" v="4646" actId="20577"/>
          <ac:spMkLst>
            <pc:docMk/>
            <pc:sldMk cId="1769405409" sldId="401"/>
            <ac:spMk id="3" creationId="{E92D7349-27D6-534D-960D-12C4FDF9010B}"/>
          </ac:spMkLst>
        </pc:spChg>
        <pc:spChg chg="mod">
          <ac:chgData name="Pellinghelli Monica" userId="3b950787-b160-44ae-8a0f-59ad868be486" providerId="ADAL" clId="{B9CDC0FF-BC7C-4F78-8025-9F3EB87D49F1}" dt="2022-11-21T15:43:03.869" v="4634" actId="20577"/>
          <ac:spMkLst>
            <pc:docMk/>
            <pc:sldMk cId="1769405409" sldId="401"/>
            <ac:spMk id="4" creationId="{2B4154C1-7E56-2148-A428-AA8C15166ED4}"/>
          </ac:spMkLst>
        </pc:spChg>
        <pc:spChg chg="mod">
          <ac:chgData name="Pellinghelli Monica" userId="3b950787-b160-44ae-8a0f-59ad868be486" providerId="ADAL" clId="{B9CDC0FF-BC7C-4F78-8025-9F3EB87D49F1}" dt="2022-11-21T15:42:57.235" v="4621" actId="20577"/>
          <ac:spMkLst>
            <pc:docMk/>
            <pc:sldMk cId="1769405409" sldId="401"/>
            <ac:spMk id="6" creationId="{2B4154C1-7E56-2148-A428-AA8C15166ED4}"/>
          </ac:spMkLst>
        </pc:spChg>
      </pc:sldChg>
      <pc:sldChg chg="addSp delSp modSp add mod">
        <pc:chgData name="Pellinghelli Monica" userId="3b950787-b160-44ae-8a0f-59ad868be486" providerId="ADAL" clId="{B9CDC0FF-BC7C-4F78-8025-9F3EB87D49F1}" dt="2022-11-21T19:23:21.045" v="7315" actId="20577"/>
        <pc:sldMkLst>
          <pc:docMk/>
          <pc:sldMk cId="223334554" sldId="402"/>
        </pc:sldMkLst>
        <pc:spChg chg="mod">
          <ac:chgData name="Pellinghelli Monica" userId="3b950787-b160-44ae-8a0f-59ad868be486" providerId="ADAL" clId="{B9CDC0FF-BC7C-4F78-8025-9F3EB87D49F1}" dt="2022-11-21T16:08:35.876" v="5093" actId="6549"/>
          <ac:spMkLst>
            <pc:docMk/>
            <pc:sldMk cId="223334554" sldId="402"/>
            <ac:spMk id="2" creationId="{2E172590-F083-9240-8D2A-27E74BE89AC7}"/>
          </ac:spMkLst>
        </pc:spChg>
        <pc:spChg chg="add mod">
          <ac:chgData name="Pellinghelli Monica" userId="3b950787-b160-44ae-8a0f-59ad868be486" providerId="ADAL" clId="{B9CDC0FF-BC7C-4F78-8025-9F3EB87D49F1}" dt="2022-11-21T15:45:58.202" v="4777" actId="20577"/>
          <ac:spMkLst>
            <pc:docMk/>
            <pc:sldMk cId="223334554" sldId="402"/>
            <ac:spMk id="3" creationId="{F2043E67-B2A3-F3DE-86A1-32020F8BC2D0}"/>
          </ac:spMkLst>
        </pc:spChg>
        <pc:spChg chg="del mod">
          <ac:chgData name="Pellinghelli Monica" userId="3b950787-b160-44ae-8a0f-59ad868be486" providerId="ADAL" clId="{B9CDC0FF-BC7C-4F78-8025-9F3EB87D49F1}" dt="2022-11-21T15:44:49.470" v="4759" actId="478"/>
          <ac:spMkLst>
            <pc:docMk/>
            <pc:sldMk cId="223334554" sldId="402"/>
            <ac:spMk id="8" creationId="{19629574-485B-429D-0AEE-9F81BFBE6031}"/>
          </ac:spMkLst>
        </pc:spChg>
        <pc:spChg chg="mod">
          <ac:chgData name="Pellinghelli Monica" userId="3b950787-b160-44ae-8a0f-59ad868be486" providerId="ADAL" clId="{B9CDC0FF-BC7C-4F78-8025-9F3EB87D49F1}" dt="2022-11-21T19:23:21.045" v="7315" actId="20577"/>
          <ac:spMkLst>
            <pc:docMk/>
            <pc:sldMk cId="223334554" sldId="402"/>
            <ac:spMk id="9" creationId="{00AEDB3E-43BB-C41A-F28F-14F721AC4F62}"/>
          </ac:spMkLst>
        </pc:spChg>
        <pc:spChg chg="del">
          <ac:chgData name="Pellinghelli Monica" userId="3b950787-b160-44ae-8a0f-59ad868be486" providerId="ADAL" clId="{B9CDC0FF-BC7C-4F78-8025-9F3EB87D49F1}" dt="2022-11-21T15:44:41.318" v="4756" actId="478"/>
          <ac:spMkLst>
            <pc:docMk/>
            <pc:sldMk cId="223334554" sldId="402"/>
            <ac:spMk id="10" creationId="{3B40E964-3CD3-8B7E-43FF-F5DD6D28097E}"/>
          </ac:spMkLst>
        </pc:spChg>
        <pc:spChg chg="add mod">
          <ac:chgData name="Pellinghelli Monica" userId="3b950787-b160-44ae-8a0f-59ad868be486" providerId="ADAL" clId="{B9CDC0FF-BC7C-4F78-8025-9F3EB87D49F1}" dt="2022-11-21T15:46:49.560" v="4869" actId="1038"/>
          <ac:spMkLst>
            <pc:docMk/>
            <pc:sldMk cId="223334554" sldId="402"/>
            <ac:spMk id="11" creationId="{2D25DEFC-CA01-D164-6DFE-7776AAB34B31}"/>
          </ac:spMkLst>
        </pc:spChg>
        <pc:picChg chg="del">
          <ac:chgData name="Pellinghelli Monica" userId="3b950787-b160-44ae-8a0f-59ad868be486" providerId="ADAL" clId="{B9CDC0FF-BC7C-4F78-8025-9F3EB87D49F1}" dt="2022-11-21T15:44:42.634" v="4757" actId="478"/>
          <ac:picMkLst>
            <pc:docMk/>
            <pc:sldMk cId="223334554" sldId="402"/>
            <ac:picMk id="6" creationId="{C82FFFE7-EF85-352A-C6D2-3E37FBE83732}"/>
          </ac:picMkLst>
        </pc:picChg>
        <pc:picChg chg="del mod">
          <ac:chgData name="Pellinghelli Monica" userId="3b950787-b160-44ae-8a0f-59ad868be486" providerId="ADAL" clId="{B9CDC0FF-BC7C-4F78-8025-9F3EB87D49F1}" dt="2022-11-21T15:48:46.784" v="4872" actId="478"/>
          <ac:picMkLst>
            <pc:docMk/>
            <pc:sldMk cId="223334554" sldId="402"/>
            <ac:picMk id="7" creationId="{031FDB99-58E1-BE35-070B-596D0A0B5A91}"/>
          </ac:picMkLst>
        </pc:picChg>
        <pc:picChg chg="mod">
          <ac:chgData name="Pellinghelli Monica" userId="3b950787-b160-44ae-8a0f-59ad868be486" providerId="ADAL" clId="{B9CDC0FF-BC7C-4F78-8025-9F3EB87D49F1}" dt="2022-11-21T15:49:27.956" v="4919" actId="1036"/>
          <ac:picMkLst>
            <pc:docMk/>
            <pc:sldMk cId="223334554" sldId="402"/>
            <ac:picMk id="12" creationId="{F0FA4C55-A355-72AD-3910-6054ED3FFCD6}"/>
          </ac:picMkLst>
        </pc:picChg>
      </pc:sldChg>
      <pc:sldChg chg="addSp delSp modSp add mod">
        <pc:chgData name="Pellinghelli Monica" userId="3b950787-b160-44ae-8a0f-59ad868be486" providerId="ADAL" clId="{B9CDC0FF-BC7C-4F78-8025-9F3EB87D49F1}" dt="2022-11-21T16:05:56.774" v="5065" actId="20577"/>
        <pc:sldMkLst>
          <pc:docMk/>
          <pc:sldMk cId="219861549" sldId="403"/>
        </pc:sldMkLst>
        <pc:spChg chg="mod">
          <ac:chgData name="Pellinghelli Monica" userId="3b950787-b160-44ae-8a0f-59ad868be486" providerId="ADAL" clId="{B9CDC0FF-BC7C-4F78-8025-9F3EB87D49F1}" dt="2022-11-21T15:54:16.982" v="4993" actId="20577"/>
          <ac:spMkLst>
            <pc:docMk/>
            <pc:sldMk cId="219861549" sldId="403"/>
            <ac:spMk id="2" creationId="{2E172590-F083-9240-8D2A-27E74BE89AC7}"/>
          </ac:spMkLst>
        </pc:spChg>
        <pc:spChg chg="del">
          <ac:chgData name="Pellinghelli Monica" userId="3b950787-b160-44ae-8a0f-59ad868be486" providerId="ADAL" clId="{B9CDC0FF-BC7C-4F78-8025-9F3EB87D49F1}" dt="2022-11-21T15:53:08.390" v="4958" actId="478"/>
          <ac:spMkLst>
            <pc:docMk/>
            <pc:sldMk cId="219861549" sldId="403"/>
            <ac:spMk id="3" creationId="{F2043E67-B2A3-F3DE-86A1-32020F8BC2D0}"/>
          </ac:spMkLst>
        </pc:spChg>
        <pc:spChg chg="add mod">
          <ac:chgData name="Pellinghelli Monica" userId="3b950787-b160-44ae-8a0f-59ad868be486" providerId="ADAL" clId="{B9CDC0FF-BC7C-4F78-8025-9F3EB87D49F1}" dt="2022-11-21T15:53:22.822" v="4978" actId="20577"/>
          <ac:spMkLst>
            <pc:docMk/>
            <pc:sldMk cId="219861549" sldId="403"/>
            <ac:spMk id="6" creationId="{7C5AB9E4-3D0B-38A3-544D-17715931895D}"/>
          </ac:spMkLst>
        </pc:spChg>
        <pc:spChg chg="mod">
          <ac:chgData name="Pellinghelli Monica" userId="3b950787-b160-44ae-8a0f-59ad868be486" providerId="ADAL" clId="{B9CDC0FF-BC7C-4F78-8025-9F3EB87D49F1}" dt="2022-11-21T16:05:56.774" v="5065" actId="20577"/>
          <ac:spMkLst>
            <pc:docMk/>
            <pc:sldMk cId="219861549" sldId="403"/>
            <ac:spMk id="9" creationId="{00AEDB3E-43BB-C41A-F28F-14F721AC4F62}"/>
          </ac:spMkLst>
        </pc:spChg>
        <pc:spChg chg="del">
          <ac:chgData name="Pellinghelli Monica" userId="3b950787-b160-44ae-8a0f-59ad868be486" providerId="ADAL" clId="{B9CDC0FF-BC7C-4F78-8025-9F3EB87D49F1}" dt="2022-11-21T15:55:10.524" v="5046" actId="478"/>
          <ac:spMkLst>
            <pc:docMk/>
            <pc:sldMk cId="219861549" sldId="403"/>
            <ac:spMk id="11" creationId="{2D25DEFC-CA01-D164-6DFE-7776AAB34B31}"/>
          </ac:spMkLst>
        </pc:spChg>
        <pc:picChg chg="add del">
          <ac:chgData name="Pellinghelli Monica" userId="3b950787-b160-44ae-8a0f-59ad868be486" providerId="ADAL" clId="{B9CDC0FF-BC7C-4F78-8025-9F3EB87D49F1}" dt="2022-11-21T15:53:50.037" v="4980" actId="478"/>
          <ac:picMkLst>
            <pc:docMk/>
            <pc:sldMk cId="219861549" sldId="403"/>
            <ac:picMk id="8" creationId="{BEDFEAEE-ABCD-4880-AF48-C0878160A42B}"/>
          </ac:picMkLst>
        </pc:picChg>
        <pc:picChg chg="mod">
          <ac:chgData name="Pellinghelli Monica" userId="3b950787-b160-44ae-8a0f-59ad868be486" providerId="ADAL" clId="{B9CDC0FF-BC7C-4F78-8025-9F3EB87D49F1}" dt="2022-11-21T15:54:45.582" v="5045" actId="1035"/>
          <ac:picMkLst>
            <pc:docMk/>
            <pc:sldMk cId="219861549" sldId="403"/>
            <ac:picMk id="10" creationId="{CC685966-4F38-BE3A-EE3F-B851CC59A9DA}"/>
          </ac:picMkLst>
        </pc:picChg>
        <pc:picChg chg="del">
          <ac:chgData name="Pellinghelli Monica" userId="3b950787-b160-44ae-8a0f-59ad868be486" providerId="ADAL" clId="{B9CDC0FF-BC7C-4F78-8025-9F3EB87D49F1}" dt="2022-11-21T15:52:57.316" v="4957" actId="478"/>
          <ac:picMkLst>
            <pc:docMk/>
            <pc:sldMk cId="219861549" sldId="403"/>
            <ac:picMk id="12" creationId="{F0FA4C55-A355-72AD-3910-6054ED3FFCD6}"/>
          </ac:picMkLst>
        </pc:picChg>
      </pc:sldChg>
      <pc:sldMasterChg chg="modSldLayout">
        <pc:chgData name="Pellinghelli Monica" userId="3b950787-b160-44ae-8a0f-59ad868be486" providerId="ADAL" clId="{B9CDC0FF-BC7C-4F78-8025-9F3EB87D49F1}" dt="2022-11-21T15:47:41.399" v="4871" actId="20577"/>
        <pc:sldMasterMkLst>
          <pc:docMk/>
          <pc:sldMasterMk cId="663752843" sldId="2147483661"/>
        </pc:sldMasterMkLst>
        <pc:sldLayoutChg chg="modSp mod">
          <pc:chgData name="Pellinghelli Monica" userId="3b950787-b160-44ae-8a0f-59ad868be486" providerId="ADAL" clId="{B9CDC0FF-BC7C-4F78-8025-9F3EB87D49F1}" dt="2022-11-21T15:47:41.399" v="4871" actId="20577"/>
          <pc:sldLayoutMkLst>
            <pc:docMk/>
            <pc:sldMasterMk cId="663752843" sldId="2147483661"/>
            <pc:sldLayoutMk cId="2162931746" sldId="2147483665"/>
          </pc:sldLayoutMkLst>
          <pc:spChg chg="mod">
            <ac:chgData name="Pellinghelli Monica" userId="3b950787-b160-44ae-8a0f-59ad868be486" providerId="ADAL" clId="{B9CDC0FF-BC7C-4F78-8025-9F3EB87D49F1}" dt="2022-11-21T15:47:41.399" v="4871" actId="20577"/>
            <ac:spMkLst>
              <pc:docMk/>
              <pc:sldMasterMk cId="663752843" sldId="2147483661"/>
              <pc:sldLayoutMk cId="2162931746" sldId="2147483665"/>
              <ac:spMk id="7" creationId="{A3B3E2A3-45E0-9F4B-AABA-3465515A8811}"/>
            </ac:spMkLst>
          </pc:spChg>
        </pc:sldLayoutChg>
      </pc:sldMasterChg>
    </pc:docChg>
  </pc:docChgLst>
  <pc:docChgLst>
    <pc:chgData name="Pellinghelli Monica" userId="3b950787-b160-44ae-8a0f-59ad868be486" providerId="ADAL" clId="{59432D49-D492-45FF-9F0B-8C223D93BA79}"/>
    <pc:docChg chg="undo custSel delSld modSld modSection">
      <pc:chgData name="Pellinghelli Monica" userId="3b950787-b160-44ae-8a0f-59ad868be486" providerId="ADAL" clId="{59432D49-D492-45FF-9F0B-8C223D93BA79}" dt="2023-01-23T16:47:37.119" v="61" actId="1036"/>
      <pc:docMkLst>
        <pc:docMk/>
      </pc:docMkLst>
      <pc:sldChg chg="delSp modSp mod">
        <pc:chgData name="Pellinghelli Monica" userId="3b950787-b160-44ae-8a0f-59ad868be486" providerId="ADAL" clId="{59432D49-D492-45FF-9F0B-8C223D93BA79}" dt="2023-01-23T16:47:37.119" v="61" actId="1036"/>
        <pc:sldMkLst>
          <pc:docMk/>
          <pc:sldMk cId="2513695618" sldId="392"/>
        </pc:sldMkLst>
        <pc:picChg chg="del mod">
          <ac:chgData name="Pellinghelli Monica" userId="3b950787-b160-44ae-8a0f-59ad868be486" providerId="ADAL" clId="{59432D49-D492-45FF-9F0B-8C223D93BA79}" dt="2023-01-23T16:46:32.059" v="35" actId="478"/>
          <ac:picMkLst>
            <pc:docMk/>
            <pc:sldMk cId="2513695618" sldId="392"/>
            <ac:picMk id="3" creationId="{611E0832-7186-1B3C-B57B-E3866672AE5A}"/>
          </ac:picMkLst>
        </pc:picChg>
        <pc:picChg chg="mod">
          <ac:chgData name="Pellinghelli Monica" userId="3b950787-b160-44ae-8a0f-59ad868be486" providerId="ADAL" clId="{59432D49-D492-45FF-9F0B-8C223D93BA79}" dt="2023-01-23T16:47:37.119" v="61" actId="1036"/>
          <ac:picMkLst>
            <pc:docMk/>
            <pc:sldMk cId="2513695618" sldId="392"/>
            <ac:picMk id="8" creationId="{4B0B79E7-6EA9-B95D-BD14-6963975DA52B}"/>
          </ac:picMkLst>
        </pc:picChg>
        <pc:picChg chg="del mod">
          <ac:chgData name="Pellinghelli Monica" userId="3b950787-b160-44ae-8a0f-59ad868be486" providerId="ADAL" clId="{59432D49-D492-45FF-9F0B-8C223D93BA79}" dt="2023-01-23T16:46:13.549" v="14" actId="478"/>
          <ac:picMkLst>
            <pc:docMk/>
            <pc:sldMk cId="2513695618" sldId="392"/>
            <ac:picMk id="11" creationId="{3F371FFB-42B8-2E8B-C736-3A90E556E9A4}"/>
          </ac:picMkLst>
        </pc:picChg>
      </pc:sldChg>
      <pc:sldChg chg="del">
        <pc:chgData name="Pellinghelli Monica" userId="3b950787-b160-44ae-8a0f-59ad868be486" providerId="ADAL" clId="{59432D49-D492-45FF-9F0B-8C223D93BA79}" dt="2023-01-23T16:35:04.794" v="0" actId="47"/>
        <pc:sldMkLst>
          <pc:docMk/>
          <pc:sldMk cId="45351325" sldId="408"/>
        </pc:sldMkLst>
      </pc:sldChg>
    </pc:docChg>
  </pc:docChgLst>
  <pc:docChgLst>
    <pc:chgData name="Pellinghelli Monica" userId="3b950787-b160-44ae-8a0f-59ad868be486" providerId="ADAL" clId="{70832B68-2675-4B95-BE71-532936F6FB1E}"/>
    <pc:docChg chg="custSel modSld modMainMaster">
      <pc:chgData name="Pellinghelli Monica" userId="3b950787-b160-44ae-8a0f-59ad868be486" providerId="ADAL" clId="{70832B68-2675-4B95-BE71-532936F6FB1E}" dt="2023-02-01T14:38:38.335" v="1370" actId="6549"/>
      <pc:docMkLst>
        <pc:docMk/>
      </pc:docMkLst>
      <pc:sldChg chg="modSp mod modNotesTx">
        <pc:chgData name="Pellinghelli Monica" userId="3b950787-b160-44ae-8a0f-59ad868be486" providerId="ADAL" clId="{70832B68-2675-4B95-BE71-532936F6FB1E}" dt="2023-01-26T14:54:38.368" v="1365" actId="6549"/>
        <pc:sldMkLst>
          <pc:docMk/>
          <pc:sldMk cId="2740164132" sldId="382"/>
        </pc:sldMkLst>
        <pc:spChg chg="mod">
          <ac:chgData name="Pellinghelli Monica" userId="3b950787-b160-44ae-8a0f-59ad868be486" providerId="ADAL" clId="{70832B68-2675-4B95-BE71-532936F6FB1E}" dt="2023-01-26T10:40:48.643" v="1159" actId="20577"/>
          <ac:spMkLst>
            <pc:docMk/>
            <pc:sldMk cId="2740164132" sldId="382"/>
            <ac:spMk id="9" creationId="{00AEDB3E-43BB-C41A-F28F-14F721AC4F62}"/>
          </ac:spMkLst>
        </pc:spChg>
      </pc:sldChg>
      <pc:sldChg chg="modSp mod">
        <pc:chgData name="Pellinghelli Monica" userId="3b950787-b160-44ae-8a0f-59ad868be486" providerId="ADAL" clId="{70832B68-2675-4B95-BE71-532936F6FB1E}" dt="2023-01-26T10:34:56.944" v="1126" actId="20577"/>
        <pc:sldMkLst>
          <pc:docMk/>
          <pc:sldMk cId="1003979227" sldId="387"/>
        </pc:sldMkLst>
        <pc:spChg chg="mod">
          <ac:chgData name="Pellinghelli Monica" userId="3b950787-b160-44ae-8a0f-59ad868be486" providerId="ADAL" clId="{70832B68-2675-4B95-BE71-532936F6FB1E}" dt="2023-01-26T10:34:56.944" v="1126" actId="20577"/>
          <ac:spMkLst>
            <pc:docMk/>
            <pc:sldMk cId="1003979227" sldId="387"/>
            <ac:spMk id="9" creationId="{3574E25E-3290-ACAE-4880-013F72D48605}"/>
          </ac:spMkLst>
        </pc:spChg>
      </pc:sldChg>
      <pc:sldChg chg="modSp mod modNotesTx">
        <pc:chgData name="Pellinghelli Monica" userId="3b950787-b160-44ae-8a0f-59ad868be486" providerId="ADAL" clId="{70832B68-2675-4B95-BE71-532936F6FB1E}" dt="2023-02-01T14:38:38.335" v="1370" actId="6549"/>
        <pc:sldMkLst>
          <pc:docMk/>
          <pc:sldMk cId="2003838673" sldId="389"/>
        </pc:sldMkLst>
        <pc:spChg chg="mod">
          <ac:chgData name="Pellinghelli Monica" userId="3b950787-b160-44ae-8a0f-59ad868be486" providerId="ADAL" clId="{70832B68-2675-4B95-BE71-532936F6FB1E}" dt="2023-01-25T14:30:46.851" v="44" actId="20577"/>
          <ac:spMkLst>
            <pc:docMk/>
            <pc:sldMk cId="2003838673" sldId="389"/>
            <ac:spMk id="2" creationId="{2E172590-F083-9240-8D2A-27E74BE89AC7}"/>
          </ac:spMkLst>
        </pc:spChg>
        <pc:spChg chg="mod">
          <ac:chgData name="Pellinghelli Monica" userId="3b950787-b160-44ae-8a0f-59ad868be486" providerId="ADAL" clId="{70832B68-2675-4B95-BE71-532936F6FB1E}" dt="2023-01-26T10:35:58.587" v="1153" actId="20577"/>
          <ac:spMkLst>
            <pc:docMk/>
            <pc:sldMk cId="2003838673" sldId="389"/>
            <ac:spMk id="15" creationId="{89BFE337-E17D-CE41-5E10-C5148F45D603}"/>
          </ac:spMkLst>
        </pc:spChg>
      </pc:sldChg>
      <pc:sldChg chg="modSp mod">
        <pc:chgData name="Pellinghelli Monica" userId="3b950787-b160-44ae-8a0f-59ad868be486" providerId="ADAL" clId="{70832B68-2675-4B95-BE71-532936F6FB1E}" dt="2023-01-26T10:47:34.312" v="1195" actId="20577"/>
        <pc:sldMkLst>
          <pc:docMk/>
          <pc:sldMk cId="2513695618" sldId="392"/>
        </pc:sldMkLst>
        <pc:spChg chg="mod">
          <ac:chgData name="Pellinghelli Monica" userId="3b950787-b160-44ae-8a0f-59ad868be486" providerId="ADAL" clId="{70832B68-2675-4B95-BE71-532936F6FB1E}" dt="2023-01-26T10:47:34.312" v="1195" actId="20577"/>
          <ac:spMkLst>
            <pc:docMk/>
            <pc:sldMk cId="2513695618" sldId="392"/>
            <ac:spMk id="6" creationId="{8FDC9244-2232-D163-4FC2-8481A436CAFA}"/>
          </ac:spMkLst>
        </pc:spChg>
        <pc:spChg chg="mod">
          <ac:chgData name="Pellinghelli Monica" userId="3b950787-b160-44ae-8a0f-59ad868be486" providerId="ADAL" clId="{70832B68-2675-4B95-BE71-532936F6FB1E}" dt="2023-01-25T15:24:07.688" v="486" actId="1076"/>
          <ac:spMkLst>
            <pc:docMk/>
            <pc:sldMk cId="2513695618" sldId="392"/>
            <ac:spMk id="7" creationId="{FF9E5D94-254B-93CA-0DCF-784BBB462218}"/>
          </ac:spMkLst>
        </pc:spChg>
      </pc:sldChg>
      <pc:sldChg chg="modSp mod">
        <pc:chgData name="Pellinghelli Monica" userId="3b950787-b160-44ae-8a0f-59ad868be486" providerId="ADAL" clId="{70832B68-2675-4B95-BE71-532936F6FB1E}" dt="2023-01-26T10:42:10.789" v="1167" actId="20577"/>
        <pc:sldMkLst>
          <pc:docMk/>
          <pc:sldMk cId="890694478" sldId="393"/>
        </pc:sldMkLst>
        <pc:spChg chg="mod">
          <ac:chgData name="Pellinghelli Monica" userId="3b950787-b160-44ae-8a0f-59ad868be486" providerId="ADAL" clId="{70832B68-2675-4B95-BE71-532936F6FB1E}" dt="2023-01-26T10:42:10.789" v="1167" actId="20577"/>
          <ac:spMkLst>
            <pc:docMk/>
            <pc:sldMk cId="890694478" sldId="393"/>
            <ac:spMk id="2" creationId="{2E172590-F083-9240-8D2A-27E74BE89AC7}"/>
          </ac:spMkLst>
        </pc:spChg>
        <pc:spChg chg="mod">
          <ac:chgData name="Pellinghelli Monica" userId="3b950787-b160-44ae-8a0f-59ad868be486" providerId="ADAL" clId="{70832B68-2675-4B95-BE71-532936F6FB1E}" dt="2023-01-25T14:52:50.616" v="297" actId="6549"/>
          <ac:spMkLst>
            <pc:docMk/>
            <pc:sldMk cId="890694478" sldId="393"/>
            <ac:spMk id="9" creationId="{00AEDB3E-43BB-C41A-F28F-14F721AC4F62}"/>
          </ac:spMkLst>
        </pc:spChg>
      </pc:sldChg>
      <pc:sldChg chg="addSp delSp modSp mod">
        <pc:chgData name="Pellinghelli Monica" userId="3b950787-b160-44ae-8a0f-59ad868be486" providerId="ADAL" clId="{70832B68-2675-4B95-BE71-532936F6FB1E}" dt="2023-01-26T10:42:53.665" v="1177" actId="6549"/>
        <pc:sldMkLst>
          <pc:docMk/>
          <pc:sldMk cId="3218263539" sldId="394"/>
        </pc:sldMkLst>
        <pc:spChg chg="mod">
          <ac:chgData name="Pellinghelli Monica" userId="3b950787-b160-44ae-8a0f-59ad868be486" providerId="ADAL" clId="{70832B68-2675-4B95-BE71-532936F6FB1E}" dt="2023-01-25T14:59:56.274" v="370" actId="20577"/>
          <ac:spMkLst>
            <pc:docMk/>
            <pc:sldMk cId="3218263539" sldId="394"/>
            <ac:spMk id="7" creationId="{033A6441-4BE7-260A-BAF1-E7749DCA6108}"/>
          </ac:spMkLst>
        </pc:spChg>
        <pc:spChg chg="del">
          <ac:chgData name="Pellinghelli Monica" userId="3b950787-b160-44ae-8a0f-59ad868be486" providerId="ADAL" clId="{70832B68-2675-4B95-BE71-532936F6FB1E}" dt="2023-01-25T16:37:07.456" v="1090" actId="478"/>
          <ac:spMkLst>
            <pc:docMk/>
            <pc:sldMk cId="3218263539" sldId="394"/>
            <ac:spMk id="8" creationId="{19629574-485B-429D-0AEE-9F81BFBE6031}"/>
          </ac:spMkLst>
        </pc:spChg>
        <pc:spChg chg="mod">
          <ac:chgData name="Pellinghelli Monica" userId="3b950787-b160-44ae-8a0f-59ad868be486" providerId="ADAL" clId="{70832B68-2675-4B95-BE71-532936F6FB1E}" dt="2023-01-26T10:42:53.665" v="1177" actId="6549"/>
          <ac:spMkLst>
            <pc:docMk/>
            <pc:sldMk cId="3218263539" sldId="394"/>
            <ac:spMk id="9" creationId="{00AEDB3E-43BB-C41A-F28F-14F721AC4F62}"/>
          </ac:spMkLst>
        </pc:spChg>
        <pc:spChg chg="add mod">
          <ac:chgData name="Pellinghelli Monica" userId="3b950787-b160-44ae-8a0f-59ad868be486" providerId="ADAL" clId="{70832B68-2675-4B95-BE71-532936F6FB1E}" dt="2023-01-25T16:37:13.815" v="1091" actId="1076"/>
          <ac:spMkLst>
            <pc:docMk/>
            <pc:sldMk cId="3218263539" sldId="394"/>
            <ac:spMk id="11" creationId="{1AEDD6D9-8EE7-A939-1D2F-10FCCA8A5054}"/>
          </ac:spMkLst>
        </pc:spChg>
        <pc:picChg chg="del">
          <ac:chgData name="Pellinghelli Monica" userId="3b950787-b160-44ae-8a0f-59ad868be486" providerId="ADAL" clId="{70832B68-2675-4B95-BE71-532936F6FB1E}" dt="2023-01-25T16:36:16.129" v="1021" actId="478"/>
          <ac:picMkLst>
            <pc:docMk/>
            <pc:sldMk cId="3218263539" sldId="394"/>
            <ac:picMk id="3" creationId="{8D3BF4F6-7040-8C53-12DC-293F0F5D3C54}"/>
          </ac:picMkLst>
        </pc:picChg>
        <pc:picChg chg="del">
          <ac:chgData name="Pellinghelli Monica" userId="3b950787-b160-44ae-8a0f-59ad868be486" providerId="ADAL" clId="{70832B68-2675-4B95-BE71-532936F6FB1E}" dt="2023-01-25T16:35:57.163" v="1020" actId="478"/>
          <ac:picMkLst>
            <pc:docMk/>
            <pc:sldMk cId="3218263539" sldId="394"/>
            <ac:picMk id="6" creationId="{F5EC7209-F207-453B-D746-7CD483392C2C}"/>
          </ac:picMkLst>
        </pc:picChg>
        <pc:picChg chg="mod">
          <ac:chgData name="Pellinghelli Monica" userId="3b950787-b160-44ae-8a0f-59ad868be486" providerId="ADAL" clId="{70832B68-2675-4B95-BE71-532936F6FB1E}" dt="2023-01-25T16:36:46.338" v="1087" actId="1036"/>
          <ac:picMkLst>
            <pc:docMk/>
            <pc:sldMk cId="3218263539" sldId="394"/>
            <ac:picMk id="10" creationId="{C57250EB-2268-124F-4081-3933C6AF0B94}"/>
          </ac:picMkLst>
        </pc:picChg>
      </pc:sldChg>
      <pc:sldChg chg="modSp mod">
        <pc:chgData name="Pellinghelli Monica" userId="3b950787-b160-44ae-8a0f-59ad868be486" providerId="ADAL" clId="{70832B68-2675-4B95-BE71-532936F6FB1E}" dt="2023-01-26T10:55:20.614" v="1338" actId="20577"/>
        <pc:sldMkLst>
          <pc:docMk/>
          <pc:sldMk cId="223334554" sldId="402"/>
        </pc:sldMkLst>
        <pc:spChg chg="mod">
          <ac:chgData name="Pellinghelli Monica" userId="3b950787-b160-44ae-8a0f-59ad868be486" providerId="ADAL" clId="{70832B68-2675-4B95-BE71-532936F6FB1E}" dt="2023-01-26T10:53:25.794" v="1288" actId="20577"/>
          <ac:spMkLst>
            <pc:docMk/>
            <pc:sldMk cId="223334554" sldId="402"/>
            <ac:spMk id="2" creationId="{2E172590-F083-9240-8D2A-27E74BE89AC7}"/>
          </ac:spMkLst>
        </pc:spChg>
        <pc:spChg chg="mod">
          <ac:chgData name="Pellinghelli Monica" userId="3b950787-b160-44ae-8a0f-59ad868be486" providerId="ADAL" clId="{70832B68-2675-4B95-BE71-532936F6FB1E}" dt="2023-01-26T10:55:20.614" v="1338" actId="20577"/>
          <ac:spMkLst>
            <pc:docMk/>
            <pc:sldMk cId="223334554" sldId="402"/>
            <ac:spMk id="9" creationId="{00AEDB3E-43BB-C41A-F28F-14F721AC4F62}"/>
          </ac:spMkLst>
        </pc:spChg>
      </pc:sldChg>
      <pc:sldChg chg="modSp mod">
        <pc:chgData name="Pellinghelli Monica" userId="3b950787-b160-44ae-8a0f-59ad868be486" providerId="ADAL" clId="{70832B68-2675-4B95-BE71-532936F6FB1E}" dt="2023-01-26T10:57:11.429" v="1364" actId="20577"/>
        <pc:sldMkLst>
          <pc:docMk/>
          <pc:sldMk cId="219861549" sldId="403"/>
        </pc:sldMkLst>
        <pc:spChg chg="mod">
          <ac:chgData name="Pellinghelli Monica" userId="3b950787-b160-44ae-8a0f-59ad868be486" providerId="ADAL" clId="{70832B68-2675-4B95-BE71-532936F6FB1E}" dt="2023-01-26T10:55:51.906" v="1346" actId="20577"/>
          <ac:spMkLst>
            <pc:docMk/>
            <pc:sldMk cId="219861549" sldId="403"/>
            <ac:spMk id="6" creationId="{7C5AB9E4-3D0B-38A3-544D-17715931895D}"/>
          </ac:spMkLst>
        </pc:spChg>
        <pc:spChg chg="mod">
          <ac:chgData name="Pellinghelli Monica" userId="3b950787-b160-44ae-8a0f-59ad868be486" providerId="ADAL" clId="{70832B68-2675-4B95-BE71-532936F6FB1E}" dt="2023-01-26T10:57:11.429" v="1364" actId="20577"/>
          <ac:spMkLst>
            <pc:docMk/>
            <pc:sldMk cId="219861549" sldId="403"/>
            <ac:spMk id="9" creationId="{00AEDB3E-43BB-C41A-F28F-14F721AC4F62}"/>
          </ac:spMkLst>
        </pc:spChg>
      </pc:sldChg>
      <pc:sldChg chg="modSp mod">
        <pc:chgData name="Pellinghelli Monica" userId="3b950787-b160-44ae-8a0f-59ad868be486" providerId="ADAL" clId="{70832B68-2675-4B95-BE71-532936F6FB1E}" dt="2023-01-26T10:34:50.489" v="1122" actId="20577"/>
        <pc:sldMkLst>
          <pc:docMk/>
          <pc:sldMk cId="455006978" sldId="404"/>
        </pc:sldMkLst>
        <pc:spChg chg="mod">
          <ac:chgData name="Pellinghelli Monica" userId="3b950787-b160-44ae-8a0f-59ad868be486" providerId="ADAL" clId="{70832B68-2675-4B95-BE71-532936F6FB1E}" dt="2023-01-26T10:34:50.489" v="1122" actId="20577"/>
          <ac:spMkLst>
            <pc:docMk/>
            <pc:sldMk cId="455006978" sldId="404"/>
            <ac:spMk id="9" creationId="{3F898EB6-C8E6-0DDC-1122-EE7B533F086D}"/>
          </ac:spMkLst>
        </pc:spChg>
      </pc:sldChg>
      <pc:sldChg chg="modSp mod">
        <pc:chgData name="Pellinghelli Monica" userId="3b950787-b160-44ae-8a0f-59ad868be486" providerId="ADAL" clId="{70832B68-2675-4B95-BE71-532936F6FB1E}" dt="2023-01-26T10:43:22.284" v="1181" actId="20577"/>
        <pc:sldMkLst>
          <pc:docMk/>
          <pc:sldMk cId="2065071902" sldId="405"/>
        </pc:sldMkLst>
        <pc:spChg chg="mod">
          <ac:chgData name="Pellinghelli Monica" userId="3b950787-b160-44ae-8a0f-59ad868be486" providerId="ADAL" clId="{70832B68-2675-4B95-BE71-532936F6FB1E}" dt="2023-01-25T15:00:27.470" v="373"/>
          <ac:spMkLst>
            <pc:docMk/>
            <pc:sldMk cId="2065071902" sldId="405"/>
            <ac:spMk id="13" creationId="{483A1154-0D4B-AD04-1321-D3A7C8EDD30A}"/>
          </ac:spMkLst>
        </pc:spChg>
        <pc:spChg chg="mod">
          <ac:chgData name="Pellinghelli Monica" userId="3b950787-b160-44ae-8a0f-59ad868be486" providerId="ADAL" clId="{70832B68-2675-4B95-BE71-532936F6FB1E}" dt="2023-01-26T10:43:22.284" v="1181" actId="20577"/>
          <ac:spMkLst>
            <pc:docMk/>
            <pc:sldMk cId="2065071902" sldId="405"/>
            <ac:spMk id="17" creationId="{9AC293FB-BDD0-9199-8911-88685D4FEFEF}"/>
          </ac:spMkLst>
        </pc:spChg>
      </pc:sldChg>
      <pc:sldChg chg="delSp modSp mod">
        <pc:chgData name="Pellinghelli Monica" userId="3b950787-b160-44ae-8a0f-59ad868be486" providerId="ADAL" clId="{70832B68-2675-4B95-BE71-532936F6FB1E}" dt="2023-02-01T14:37:43.316" v="1369" actId="20577"/>
        <pc:sldMkLst>
          <pc:docMk/>
          <pc:sldMk cId="4267483886" sldId="406"/>
        </pc:sldMkLst>
        <pc:spChg chg="mod">
          <ac:chgData name="Pellinghelli Monica" userId="3b950787-b160-44ae-8a0f-59ad868be486" providerId="ADAL" clId="{70832B68-2675-4B95-BE71-532936F6FB1E}" dt="2023-01-26T10:50:58.472" v="1247" actId="20577"/>
          <ac:spMkLst>
            <pc:docMk/>
            <pc:sldMk cId="4267483886" sldId="406"/>
            <ac:spMk id="2" creationId="{2E172590-F083-9240-8D2A-27E74BE89AC7}"/>
          </ac:spMkLst>
        </pc:spChg>
        <pc:spChg chg="mod">
          <ac:chgData name="Pellinghelli Monica" userId="3b950787-b160-44ae-8a0f-59ad868be486" providerId="ADAL" clId="{70832B68-2675-4B95-BE71-532936F6FB1E}" dt="2023-02-01T14:37:43.316" v="1369" actId="20577"/>
          <ac:spMkLst>
            <pc:docMk/>
            <pc:sldMk cId="4267483886" sldId="406"/>
            <ac:spMk id="11" creationId="{A828C2A0-DC91-0EF6-AE92-F2CF78C8C7C4}"/>
          </ac:spMkLst>
        </pc:spChg>
        <pc:picChg chg="del mod">
          <ac:chgData name="Pellinghelli Monica" userId="3b950787-b160-44ae-8a0f-59ad868be486" providerId="ADAL" clId="{70832B68-2675-4B95-BE71-532936F6FB1E}" dt="2023-01-25T15:45:59.368" v="553" actId="478"/>
          <ac:picMkLst>
            <pc:docMk/>
            <pc:sldMk cId="4267483886" sldId="406"/>
            <ac:picMk id="3" creationId="{4F29EC43-FB67-77BF-3309-87463F14610C}"/>
          </ac:picMkLst>
        </pc:picChg>
        <pc:picChg chg="del mod">
          <ac:chgData name="Pellinghelli Monica" userId="3b950787-b160-44ae-8a0f-59ad868be486" providerId="ADAL" clId="{70832B68-2675-4B95-BE71-532936F6FB1E}" dt="2023-01-25T15:51:30.852" v="615" actId="478"/>
          <ac:picMkLst>
            <pc:docMk/>
            <pc:sldMk cId="4267483886" sldId="406"/>
            <ac:picMk id="6" creationId="{959845E1-9256-5492-8D33-AF661AD01CC2}"/>
          </ac:picMkLst>
        </pc:picChg>
        <pc:picChg chg="del mod">
          <ac:chgData name="Pellinghelli Monica" userId="3b950787-b160-44ae-8a0f-59ad868be486" providerId="ADAL" clId="{70832B68-2675-4B95-BE71-532936F6FB1E}" dt="2023-01-25T15:51:57.712" v="626" actId="478"/>
          <ac:picMkLst>
            <pc:docMk/>
            <pc:sldMk cId="4267483886" sldId="406"/>
            <ac:picMk id="8" creationId="{7EE46776-CED7-726F-A781-2D5701640944}"/>
          </ac:picMkLst>
        </pc:picChg>
        <pc:picChg chg="del">
          <ac:chgData name="Pellinghelli Monica" userId="3b950787-b160-44ae-8a0f-59ad868be486" providerId="ADAL" clId="{70832B68-2675-4B95-BE71-532936F6FB1E}" dt="2023-01-25T15:45:44.078" v="487" actId="478"/>
          <ac:picMkLst>
            <pc:docMk/>
            <pc:sldMk cId="4267483886" sldId="406"/>
            <ac:picMk id="9" creationId="{250EC4CC-8DCD-88AD-AFDB-BDBE2DF10288}"/>
          </ac:picMkLst>
        </pc:picChg>
        <pc:picChg chg="del mod">
          <ac:chgData name="Pellinghelli Monica" userId="3b950787-b160-44ae-8a0f-59ad868be486" providerId="ADAL" clId="{70832B68-2675-4B95-BE71-532936F6FB1E}" dt="2023-01-25T15:55:55.113" v="865" actId="478"/>
          <ac:picMkLst>
            <pc:docMk/>
            <pc:sldMk cId="4267483886" sldId="406"/>
            <ac:picMk id="12" creationId="{6D27505B-65A3-EC38-3F05-1CA197B19BF1}"/>
          </ac:picMkLst>
        </pc:picChg>
        <pc:picChg chg="mod">
          <ac:chgData name="Pellinghelli Monica" userId="3b950787-b160-44ae-8a0f-59ad868be486" providerId="ADAL" clId="{70832B68-2675-4B95-BE71-532936F6FB1E}" dt="2023-01-25T15:56:19.494" v="943" actId="1036"/>
          <ac:picMkLst>
            <pc:docMk/>
            <pc:sldMk cId="4267483886" sldId="406"/>
            <ac:picMk id="13" creationId="{83FD600A-5A43-2D89-E821-D1471481872D}"/>
          </ac:picMkLst>
        </pc:picChg>
      </pc:sldChg>
      <pc:sldChg chg="delSp modSp mod">
        <pc:chgData name="Pellinghelli Monica" userId="3b950787-b160-44ae-8a0f-59ad868be486" providerId="ADAL" clId="{70832B68-2675-4B95-BE71-532936F6FB1E}" dt="2023-01-26T10:52:43.509" v="1273" actId="20577"/>
        <pc:sldMkLst>
          <pc:docMk/>
          <pc:sldMk cId="595336960" sldId="407"/>
        </pc:sldMkLst>
        <pc:spChg chg="mod">
          <ac:chgData name="Pellinghelli Monica" userId="3b950787-b160-44ae-8a0f-59ad868be486" providerId="ADAL" clId="{70832B68-2675-4B95-BE71-532936F6FB1E}" dt="2023-01-26T10:51:19.218" v="1249" actId="20577"/>
          <ac:spMkLst>
            <pc:docMk/>
            <pc:sldMk cId="595336960" sldId="407"/>
            <ac:spMk id="2" creationId="{2E172590-F083-9240-8D2A-27E74BE89AC7}"/>
          </ac:spMkLst>
        </pc:spChg>
        <pc:spChg chg="mod">
          <ac:chgData name="Pellinghelli Monica" userId="3b950787-b160-44ae-8a0f-59ad868be486" providerId="ADAL" clId="{70832B68-2675-4B95-BE71-532936F6FB1E}" dt="2023-01-26T10:52:43.509" v="1273" actId="20577"/>
          <ac:spMkLst>
            <pc:docMk/>
            <pc:sldMk cId="595336960" sldId="407"/>
            <ac:spMk id="6" creationId="{9EBAFAD1-3D63-22E2-A8AA-50B44B902D7E}"/>
          </ac:spMkLst>
        </pc:spChg>
        <pc:picChg chg="del">
          <ac:chgData name="Pellinghelli Monica" userId="3b950787-b160-44ae-8a0f-59ad868be486" providerId="ADAL" clId="{70832B68-2675-4B95-BE71-532936F6FB1E}" dt="2023-01-25T15:54:23.198" v="712" actId="478"/>
          <ac:picMkLst>
            <pc:docMk/>
            <pc:sldMk cId="595336960" sldId="407"/>
            <ac:picMk id="3" creationId="{02CAACC8-93B6-488C-22AE-327FF336E858}"/>
          </ac:picMkLst>
        </pc:picChg>
        <pc:picChg chg="del mod">
          <ac:chgData name="Pellinghelli Monica" userId="3b950787-b160-44ae-8a0f-59ad868be486" providerId="ADAL" clId="{70832B68-2675-4B95-BE71-532936F6FB1E}" dt="2023-01-25T15:55:10.383" v="788" actId="478"/>
          <ac:picMkLst>
            <pc:docMk/>
            <pc:sldMk cId="595336960" sldId="407"/>
            <ac:picMk id="8" creationId="{71BA5AED-BBA6-E32F-3B66-F1EB253977EA}"/>
          </ac:picMkLst>
        </pc:picChg>
        <pc:picChg chg="mod">
          <ac:chgData name="Pellinghelli Monica" userId="3b950787-b160-44ae-8a0f-59ad868be486" providerId="ADAL" clId="{70832B68-2675-4B95-BE71-532936F6FB1E}" dt="2023-01-25T16:02:55.902" v="946" actId="1037"/>
          <ac:picMkLst>
            <pc:docMk/>
            <pc:sldMk cId="595336960" sldId="407"/>
            <ac:picMk id="9" creationId="{A2D536BF-24F4-8E95-1025-BB2F1752B5AF}"/>
          </ac:picMkLst>
        </pc:picChg>
      </pc:sldChg>
      <pc:sldMasterChg chg="modSldLayout">
        <pc:chgData name="Pellinghelli Monica" userId="3b950787-b160-44ae-8a0f-59ad868be486" providerId="ADAL" clId="{70832B68-2675-4B95-BE71-532936F6FB1E}" dt="2023-01-25T16:14:36.679" v="1019" actId="6549"/>
        <pc:sldMasterMkLst>
          <pc:docMk/>
          <pc:sldMasterMk cId="327571690" sldId="2147483675"/>
        </pc:sldMasterMkLst>
        <pc:sldLayoutChg chg="modSp mod">
          <pc:chgData name="Pellinghelli Monica" userId="3b950787-b160-44ae-8a0f-59ad868be486" providerId="ADAL" clId="{70832B68-2675-4B95-BE71-532936F6FB1E}" dt="2023-01-25T16:14:36.679" v="1019" actId="6549"/>
          <pc:sldLayoutMkLst>
            <pc:docMk/>
            <pc:sldMasterMk cId="327571690" sldId="2147483675"/>
            <pc:sldLayoutMk cId="3208894783" sldId="2147483679"/>
          </pc:sldLayoutMkLst>
          <pc:spChg chg="mod">
            <ac:chgData name="Pellinghelli Monica" userId="3b950787-b160-44ae-8a0f-59ad868be486" providerId="ADAL" clId="{70832B68-2675-4B95-BE71-532936F6FB1E}" dt="2023-01-25T16:14:36.679" v="1019" actId="6549"/>
            <ac:spMkLst>
              <pc:docMk/>
              <pc:sldMasterMk cId="327571690" sldId="2147483675"/>
              <pc:sldLayoutMk cId="3208894783" sldId="2147483679"/>
              <ac:spMk id="7" creationId="{A3B3E2A3-45E0-9F4B-AABA-3465515A8811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19B00C-28FD-431D-BADE-7303E2A55FFE}" type="datetimeFigureOut">
              <a:rPr lang="it-IT" smtClean="0"/>
              <a:t>01/02/2023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3B5-CE03-4EC6-9F6E-8163F35AFF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4037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E619A-3C0E-4EF6-B1C9-2603BE25AE19}" type="datetimeFigureOut">
              <a:rPr lang="it-IT" smtClean="0"/>
              <a:t>01/02/2023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6712" cy="3913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08C491-9FB3-4286-94F7-094EE64CF0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9677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08C491-9FB3-4286-94F7-094EE64CF09B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04926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08C491-9FB3-4286-94F7-094EE64CF09B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92703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>
              <a:highlight>
                <a:srgbClr val="FFFF00"/>
              </a:highlight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08C491-9FB3-4286-94F7-094EE64CF09B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87520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08C491-9FB3-4286-94F7-094EE64CF09B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01267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08C491-9FB3-4286-94F7-094EE64CF09B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0510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08C491-9FB3-4286-94F7-094EE64CF09B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26594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08C491-9FB3-4286-94F7-094EE64CF09B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63605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08C491-9FB3-4286-94F7-094EE64CF09B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7845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08C491-9FB3-4286-94F7-094EE64CF09B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99703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08C491-9FB3-4286-94F7-094EE64CF09B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08937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08C491-9FB3-4286-94F7-094EE64CF09B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96083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08C491-9FB3-4286-94F7-094EE64CF09B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4569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CE3476-0CEE-0469-099D-03354C3DD3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9995CB7-938F-4D75-0E60-1CA864BBE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300F909-52C9-D5F8-1FEA-2B99D2ED9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0E77729-84DC-F362-61C9-1DBBC5573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7EF145-5A1B-0BEA-FBA4-4D962433B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425D3-6A0D-43A1-BAE5-D17E636484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2459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A91EEC-2E12-427B-7BBD-28517596C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348386A-6583-1745-D8CC-E89C2341F0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1779BBB-4693-A7C0-8295-7669740E4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518CEC-481A-700E-F7E4-1E2AE72E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987C43-86A3-8DF0-12EC-89886083C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425D3-6A0D-43A1-BAE5-D17E636484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8207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7463DB0-00E2-4D57-2CB4-BDCEE1BC14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4B10936-6430-E8F0-49E7-C558A0370D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B98D5A0-F982-E5BC-9682-A4029682D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0C6C4A-3B7F-C9FB-B0C6-2F8CE3177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CC73C0-9759-0793-119B-3F45A664A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425D3-6A0D-43A1-BAE5-D17E636484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2389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49468D60-2C8E-D742-8D60-29306FDE94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11333" y="313047"/>
            <a:ext cx="6252408" cy="6252408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4CFD8147-BBB4-D44C-A87C-62696D0BF92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93622" y="250776"/>
            <a:ext cx="3100890" cy="62628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C98B4173-C41D-5E49-AE92-948E01E692F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7504" y="313047"/>
            <a:ext cx="1533167" cy="542997"/>
          </a:xfrm>
          <a:prstGeom prst="rect">
            <a:avLst/>
          </a:prstGeom>
        </p:spPr>
      </p:pic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FB9F2E4D-6ABA-F54D-AC6A-784E3B7E9E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6375" y="3668713"/>
            <a:ext cx="5338763" cy="196056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0" cap="all" baseline="0">
                <a:solidFill>
                  <a:srgbClr val="00B0F0"/>
                </a:solidFill>
              </a:defRPr>
            </a:lvl1pPr>
            <a:lvl2pPr marL="457200" indent="-449263">
              <a:lnSpc>
                <a:spcPts val="3500"/>
              </a:lnSpc>
              <a:spcBef>
                <a:spcPts val="0"/>
              </a:spcBef>
              <a:buNone/>
              <a:tabLst/>
              <a:defRPr sz="4000" cap="all" baseline="0">
                <a:solidFill>
                  <a:srgbClr val="00B0F0"/>
                </a:solidFill>
              </a:defRPr>
            </a:lvl2pPr>
          </a:lstStyle>
          <a:p>
            <a:pPr lvl="0"/>
            <a:r>
              <a:rPr lang="it-IT"/>
              <a:t>2020</a:t>
            </a:r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2CEDB01D-DFDF-2141-88A5-D5C53AC79A0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3617" y="1368529"/>
            <a:ext cx="7448642" cy="923330"/>
          </a:xfrm>
          <a:solidFill>
            <a:srgbClr val="3264AA"/>
          </a:solidFill>
        </p:spPr>
        <p:txBody>
          <a:bodyPr wrap="none">
            <a:sp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/>
              <a:t>Fare clic per modificare</a:t>
            </a:r>
          </a:p>
        </p:txBody>
      </p:sp>
    </p:spTree>
    <p:extLst>
      <p:ext uri="{BB962C8B-B14F-4D97-AF65-F5344CB8AC3E}">
        <p14:creationId xmlns:p14="http://schemas.microsoft.com/office/powerpoint/2010/main" val="14320349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49468D60-2C8E-D742-8D60-29306FDE94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11333" y="313047"/>
            <a:ext cx="6252408" cy="6252408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4CFD8147-BBB4-D44C-A87C-62696D0BF92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93622" y="250776"/>
            <a:ext cx="3100890" cy="626288"/>
          </a:xfrm>
          <a:prstGeom prst="rect">
            <a:avLst/>
          </a:prstGeom>
        </p:spPr>
      </p:pic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9EB77D5-5716-2241-B41C-F1C58C0C08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6696" y="5713379"/>
            <a:ext cx="5338070" cy="84555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C98B4173-C41D-5E49-AE92-948E01E692F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7504" y="313047"/>
            <a:ext cx="1533167" cy="542997"/>
          </a:xfrm>
          <a:prstGeom prst="rect">
            <a:avLst/>
          </a:prstGeom>
        </p:spPr>
      </p:pic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FB9F2E4D-6ABA-F54D-AC6A-784E3B7E9EB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6375" y="3668713"/>
            <a:ext cx="5338763" cy="1960562"/>
          </a:xfrm>
        </p:spPr>
        <p:txBody>
          <a:bodyPr/>
          <a:lstStyle>
            <a:lvl1pPr marL="0" indent="0">
              <a:lnSpc>
                <a:spcPts val="3500"/>
              </a:lnSpc>
              <a:spcBef>
                <a:spcPts val="0"/>
              </a:spcBef>
              <a:buNone/>
              <a:defRPr sz="4000" cap="all" baseline="0">
                <a:solidFill>
                  <a:srgbClr val="3264AA"/>
                </a:solidFill>
              </a:defRPr>
            </a:lvl1pPr>
            <a:lvl2pPr marL="457200" indent="-449263">
              <a:lnSpc>
                <a:spcPts val="3500"/>
              </a:lnSpc>
              <a:spcBef>
                <a:spcPts val="0"/>
              </a:spcBef>
              <a:buNone/>
              <a:tabLst/>
              <a:defRPr sz="4000" cap="all" baseline="0">
                <a:solidFill>
                  <a:srgbClr val="00B0F0"/>
                </a:solidFill>
              </a:defRPr>
            </a:lvl2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</p:txBody>
      </p:sp>
      <p:sp>
        <p:nvSpPr>
          <p:cNvPr id="10" name="Segnaposto testo 10">
            <a:extLst>
              <a:ext uri="{FF2B5EF4-FFF2-40B4-BE49-F238E27FC236}">
                <a16:creationId xmlns:a16="http://schemas.microsoft.com/office/drawing/2014/main" id="{3358CA34-FB63-6A4F-BD68-C6F6099A7A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3617" y="1368529"/>
            <a:ext cx="7448642" cy="923330"/>
          </a:xfrm>
          <a:solidFill>
            <a:srgbClr val="3264AA"/>
          </a:solidFill>
        </p:spPr>
        <p:txBody>
          <a:bodyPr wrap="none">
            <a:sp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/>
              <a:t>Fare clic per modificare</a:t>
            </a:r>
          </a:p>
        </p:txBody>
      </p:sp>
    </p:spTree>
    <p:extLst>
      <p:ext uri="{BB962C8B-B14F-4D97-AF65-F5344CB8AC3E}">
        <p14:creationId xmlns:p14="http://schemas.microsoft.com/office/powerpoint/2010/main" val="42832519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49468D60-2C8E-D742-8D60-29306FDE94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11333" y="313047"/>
            <a:ext cx="6252408" cy="6252408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4CFD8147-BBB4-D44C-A87C-62696D0BF92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93622" y="250776"/>
            <a:ext cx="3100890" cy="62628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C98B4173-C41D-5E49-AE92-948E01E692F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7504" y="313047"/>
            <a:ext cx="1533167" cy="542997"/>
          </a:xfrm>
          <a:prstGeom prst="rect">
            <a:avLst/>
          </a:prstGeom>
        </p:spPr>
      </p:pic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FB9F2E4D-6ABA-F54D-AC6A-784E3B7E9E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6375" y="3668713"/>
            <a:ext cx="5338763" cy="196056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0" cap="all" baseline="0">
                <a:solidFill>
                  <a:srgbClr val="00B0F0"/>
                </a:solidFill>
              </a:defRPr>
            </a:lvl1pPr>
            <a:lvl2pPr marL="457200" indent="-449263">
              <a:lnSpc>
                <a:spcPts val="3500"/>
              </a:lnSpc>
              <a:spcBef>
                <a:spcPts val="0"/>
              </a:spcBef>
              <a:buNone/>
              <a:tabLst/>
              <a:defRPr sz="4000" cap="all" baseline="0">
                <a:solidFill>
                  <a:srgbClr val="00B0F0"/>
                </a:solidFill>
              </a:defRPr>
            </a:lvl2pPr>
          </a:lstStyle>
          <a:p>
            <a:pPr lvl="0"/>
            <a:r>
              <a:rPr lang="it-IT"/>
              <a:t>2020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9BF27335-ABA4-284C-986C-F1400750A877}"/>
              </a:ext>
            </a:extLst>
          </p:cNvPr>
          <p:cNvPicPr/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259" y="6099337"/>
            <a:ext cx="1157968" cy="445616"/>
          </a:xfrm>
          <a:prstGeom prst="rect">
            <a:avLst/>
          </a:prstGeom>
        </p:spPr>
      </p:pic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2CEDB01D-DFDF-2141-88A5-D5C53AC79A0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3617" y="1368529"/>
            <a:ext cx="7448642" cy="923330"/>
          </a:xfrm>
          <a:solidFill>
            <a:srgbClr val="3264AA"/>
          </a:solidFill>
        </p:spPr>
        <p:txBody>
          <a:bodyPr wrap="none">
            <a:sp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/>
              <a:t>Fare clic per modificare</a:t>
            </a:r>
          </a:p>
        </p:txBody>
      </p:sp>
    </p:spTree>
    <p:extLst>
      <p:ext uri="{BB962C8B-B14F-4D97-AF65-F5344CB8AC3E}">
        <p14:creationId xmlns:p14="http://schemas.microsoft.com/office/powerpoint/2010/main" val="30837661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49468D60-2C8E-D742-8D60-29306FDE94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11333" y="313047"/>
            <a:ext cx="6252408" cy="6252408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4CFD8147-BBB4-D44C-A87C-62696D0BF92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93622" y="250776"/>
            <a:ext cx="3100890" cy="62628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C98B4173-C41D-5E49-AE92-948E01E692F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7504" y="313047"/>
            <a:ext cx="1533167" cy="542997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C7587C4F-DA8F-7C4B-BA47-DED0C82D2010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06696" y="5877077"/>
            <a:ext cx="650436" cy="688378"/>
          </a:xfrm>
          <a:prstGeom prst="rect">
            <a:avLst/>
          </a:prstGeom>
        </p:spPr>
      </p:pic>
      <p:sp>
        <p:nvSpPr>
          <p:cNvPr id="11" name="Segnaposto testo 3">
            <a:extLst>
              <a:ext uri="{FF2B5EF4-FFF2-40B4-BE49-F238E27FC236}">
                <a16:creationId xmlns:a16="http://schemas.microsoft.com/office/drawing/2014/main" id="{E603B09B-F74B-3040-8AB0-2F9BFE45FA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6696" y="3745924"/>
            <a:ext cx="5338070" cy="1544533"/>
          </a:xfrm>
        </p:spPr>
        <p:txBody>
          <a:bodyPr>
            <a:noAutofit/>
          </a:bodyPr>
          <a:lstStyle>
            <a:lvl1pPr marL="0" indent="0">
              <a:buNone/>
              <a:defRPr sz="3200" i="1"/>
            </a:lvl1pPr>
          </a:lstStyle>
          <a:p>
            <a:endParaRPr lang="it-IT"/>
          </a:p>
        </p:txBody>
      </p:sp>
      <p:sp>
        <p:nvSpPr>
          <p:cNvPr id="10" name="Segnaposto testo 10">
            <a:extLst>
              <a:ext uri="{FF2B5EF4-FFF2-40B4-BE49-F238E27FC236}">
                <a16:creationId xmlns:a16="http://schemas.microsoft.com/office/drawing/2014/main" id="{C59F81D4-E5AA-204D-B619-D1CE112610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3617" y="1368529"/>
            <a:ext cx="7448642" cy="923330"/>
          </a:xfrm>
          <a:solidFill>
            <a:srgbClr val="3264AA"/>
          </a:solidFill>
        </p:spPr>
        <p:txBody>
          <a:bodyPr wrap="none">
            <a:sp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/>
              <a:t>Fare clic per modificare</a:t>
            </a:r>
          </a:p>
        </p:txBody>
      </p:sp>
      <p:sp>
        <p:nvSpPr>
          <p:cNvPr id="12" name="Segnaposto testo 10">
            <a:extLst>
              <a:ext uri="{FF2B5EF4-FFF2-40B4-BE49-F238E27FC236}">
                <a16:creationId xmlns:a16="http://schemas.microsoft.com/office/drawing/2014/main" id="{4DB71B9B-314F-E045-B56E-42CF2DB6AFB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13617" y="2440326"/>
            <a:ext cx="7448642" cy="923330"/>
          </a:xfrm>
          <a:solidFill>
            <a:srgbClr val="3264AA"/>
          </a:solidFill>
        </p:spPr>
        <p:txBody>
          <a:bodyPr wrap="none">
            <a:sp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/>
              <a:t>Fare clic per modificare</a:t>
            </a:r>
          </a:p>
        </p:txBody>
      </p:sp>
    </p:spTree>
    <p:extLst>
      <p:ext uri="{BB962C8B-B14F-4D97-AF65-F5344CB8AC3E}">
        <p14:creationId xmlns:p14="http://schemas.microsoft.com/office/powerpoint/2010/main" val="11737068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0DB0F3-561B-5441-AFF6-E733FE38F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393" y="307975"/>
            <a:ext cx="11487149" cy="598261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3264AA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9C81124-F589-6F49-81C3-A530E7A58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393" y="1396093"/>
            <a:ext cx="11487149" cy="4620986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A3B3E2A3-45E0-9F4B-AABA-3465515A8811}"/>
              </a:ext>
            </a:extLst>
          </p:cNvPr>
          <p:cNvSpPr/>
          <p:nvPr userDrawn="1"/>
        </p:nvSpPr>
        <p:spPr>
          <a:xfrm>
            <a:off x="367393" y="6218379"/>
            <a:ext cx="11487150" cy="252000"/>
          </a:xfrm>
          <a:prstGeom prst="rect">
            <a:avLst/>
          </a:prstGeom>
          <a:solidFill>
            <a:srgbClr val="3264A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it-IT" sz="1400" dirty="0"/>
              <a:t>Il mercato del lavoro dei giovani in Emilia-Romagna</a:t>
            </a:r>
          </a:p>
        </p:txBody>
      </p:sp>
      <p:sp>
        <p:nvSpPr>
          <p:cNvPr id="9" name="Segnaposto numero diapositiva 9">
            <a:extLst>
              <a:ext uri="{FF2B5EF4-FFF2-40B4-BE49-F238E27FC236}">
                <a16:creationId xmlns:a16="http://schemas.microsoft.com/office/drawing/2014/main" id="{7091A8B7-D404-5D4E-9BB8-755029E2C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22164" y="6212235"/>
            <a:ext cx="1232377" cy="252000"/>
          </a:xfrm>
        </p:spPr>
        <p:txBody>
          <a:bodyPr/>
          <a:lstStyle/>
          <a:p>
            <a:fld id="{8BF82156-9445-CA41-89E8-99C6AA80F868}" type="slidenum">
              <a:rPr lang="it-IT" smtClean="0">
                <a:solidFill>
                  <a:schemeClr val="bg1"/>
                </a:solidFill>
              </a:rPr>
              <a:t>‹N›</a:t>
            </a:fld>
            <a:endParaRPr lang="it-IT">
              <a:solidFill>
                <a:schemeClr val="bg1"/>
              </a:solidFill>
            </a:endParaRPr>
          </a:p>
        </p:txBody>
      </p:sp>
      <p:cxnSp>
        <p:nvCxnSpPr>
          <p:cNvPr id="5" name="Connettore 1 4">
            <a:extLst>
              <a:ext uri="{FF2B5EF4-FFF2-40B4-BE49-F238E27FC236}">
                <a16:creationId xmlns:a16="http://schemas.microsoft.com/office/drawing/2014/main" id="{C31A36DD-0883-A64D-BD3A-E7327755969C}"/>
              </a:ext>
            </a:extLst>
          </p:cNvPr>
          <p:cNvCxnSpPr>
            <a:cxnSpLocks/>
          </p:cNvCxnSpPr>
          <p:nvPr userDrawn="1"/>
        </p:nvCxnSpPr>
        <p:spPr>
          <a:xfrm>
            <a:off x="367393" y="1038646"/>
            <a:ext cx="11487149" cy="0"/>
          </a:xfrm>
          <a:prstGeom prst="line">
            <a:avLst/>
          </a:prstGeom>
          <a:ln w="12700">
            <a:solidFill>
              <a:srgbClr val="3264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2931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882CBB-ED9F-5D46-8900-B648988E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D0003F8-8EF8-CF40-8A06-05D521611B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FD33C9F-4E1C-D84A-9310-43989A165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72E771E-D8D9-4141-9804-885CED867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CDABBDF-2F44-6740-9372-861CCF462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2156-9445-CA41-89E8-99C6AA80F8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57923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BD44A1-8658-CD41-AD22-1DAF0FBE6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245A231-6E7A-7047-A72B-800CC421F8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E12C41B-4885-6648-9661-5441958F80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0A85AE3-D060-8642-A721-25C70519D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3F16A96-8F0E-FC49-91E2-6D0DF64CF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70DF24E-CEFD-704D-B692-349BCFF36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2156-9445-CA41-89E8-99C6AA80F8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28396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BB4F03-5A29-9847-A0BF-DA22C9390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0E050F6-DA07-1C44-913D-93CCCEFC6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579FFD0-48C1-C74A-8314-F6D18C3164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1285F92-3FFD-4449-8157-996387676F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1029EAC-D3E6-C540-8636-0A588A9D36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2080B0D-25A5-FA47-B790-5E8344AD6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BAE80DB-1704-A74F-B1CB-F11970AF3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ECF0128-2F47-6548-93FC-CAD0EACBF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2156-9445-CA41-89E8-99C6AA80F8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1401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509C39-9354-7218-106F-79FE7F58A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3ECE37-3E60-1E56-B0E3-E663AF6F8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AA637B4-4464-EFB8-CF80-79EDE169E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5DF52BD-4867-3AD8-9143-FE3291B25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9D67F63-A94F-4F0D-CEE6-D1127291F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425D3-6A0D-43A1-BAE5-D17E636484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62703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E199F5-CF6C-564C-92AC-BE94F0297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D86F6B5-ED87-CA48-AAC8-2F5ECFA78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E31468A-9775-8041-B5E2-CA5BC6534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0A1B171-7FBC-5448-8301-955B42BDD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2156-9445-CA41-89E8-99C6AA80F8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21712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B77EBDE-9FBB-AC4C-AA79-36AECCDCA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74737F4-55F5-714C-B7AA-0F8838EF8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2B1609E-74E1-F743-B769-37D3BA829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2156-9445-CA41-89E8-99C6AA80F8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85362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EE864E-9656-F141-BDD6-4CAA70119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7592F3-D025-C34F-8F69-B40A15C62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27F7EA0-7CFE-3748-A02F-52F46125A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76F33E2-481E-9A41-A583-292601D69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792CAF1-2BA1-EB49-B0F8-9B56B861D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5081B30-0523-504F-823D-38DA75621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2156-9445-CA41-89E8-99C6AA80F8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72171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CAEF5B-6AF0-FB4C-88DB-4F7FCEB03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DC40EA6-B4C6-2849-95AE-C0862B0951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3183C4E-582A-874A-8980-83D0642419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DEEB123-214F-5348-8B83-6D546EE14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AF3B543-DB6F-6F4B-800D-5CE67759D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28A6976-A8CD-CE4D-A721-DCC4430F0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2156-9445-CA41-89E8-99C6AA80F8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17289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11AD86-8224-8E4A-B3A4-E222B6DE4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948056A-A4AD-AC4B-9AFA-3EEE5A213F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8397C6A-19FA-1E42-85F8-01AE6179C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493BB5-5E57-FB45-BB84-A227F6AF0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BB38DB6-CFF2-5F41-979C-1391A1C61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2156-9445-CA41-89E8-99C6AA80F8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55182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CDF8A09-C448-7244-80B2-11E11BE04A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915E88B-BA71-5146-9C92-487CD3F599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82DF14-3D2E-1240-8F98-37FB860DE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B7B8EF6-BFC2-3640-9B66-0F2BADBAC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04753A3-0C89-434B-AD71-A6041DFAF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2156-9445-CA41-89E8-99C6AA80F8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03207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49468D60-2C8E-D742-8D60-29306FDE94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11333" y="313047"/>
            <a:ext cx="6252408" cy="6252408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4CFD8147-BBB4-D44C-A87C-62696D0BF92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93622" y="250776"/>
            <a:ext cx="3100890" cy="626288"/>
          </a:xfrm>
          <a:prstGeom prst="rect">
            <a:avLst/>
          </a:prstGeom>
        </p:spPr>
      </p:pic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9EB77D5-5716-2241-B41C-F1C58C0C08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6696" y="5713379"/>
            <a:ext cx="5338070" cy="84555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endParaRPr lang="it-IT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C98B4173-C41D-5E49-AE92-948E01E692F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7504" y="313047"/>
            <a:ext cx="1533167" cy="542997"/>
          </a:xfrm>
          <a:prstGeom prst="rect">
            <a:avLst/>
          </a:prstGeom>
        </p:spPr>
      </p:pic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FB9F2E4D-6ABA-F54D-AC6A-784E3B7E9EB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6375" y="3668713"/>
            <a:ext cx="5338763" cy="1960562"/>
          </a:xfrm>
        </p:spPr>
        <p:txBody>
          <a:bodyPr/>
          <a:lstStyle>
            <a:lvl1pPr marL="0" indent="0">
              <a:lnSpc>
                <a:spcPts val="3500"/>
              </a:lnSpc>
              <a:spcBef>
                <a:spcPts val="0"/>
              </a:spcBef>
              <a:buNone/>
              <a:defRPr sz="4000" cap="all" baseline="0">
                <a:solidFill>
                  <a:srgbClr val="3264AA"/>
                </a:solidFill>
              </a:defRPr>
            </a:lvl1pPr>
            <a:lvl2pPr marL="457200" indent="-449263">
              <a:lnSpc>
                <a:spcPts val="3500"/>
              </a:lnSpc>
              <a:spcBef>
                <a:spcPts val="0"/>
              </a:spcBef>
              <a:buNone/>
              <a:tabLst/>
              <a:defRPr sz="4000" cap="all" baseline="0">
                <a:solidFill>
                  <a:srgbClr val="00B0F0"/>
                </a:solidFill>
              </a:defRPr>
            </a:lvl2pPr>
          </a:lstStyle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</p:txBody>
      </p:sp>
      <p:sp>
        <p:nvSpPr>
          <p:cNvPr id="10" name="Segnaposto testo 10">
            <a:extLst>
              <a:ext uri="{FF2B5EF4-FFF2-40B4-BE49-F238E27FC236}">
                <a16:creationId xmlns:a16="http://schemas.microsoft.com/office/drawing/2014/main" id="{3358CA34-FB63-6A4F-BD68-C6F6099A7A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3617" y="1368529"/>
            <a:ext cx="7448642" cy="923330"/>
          </a:xfrm>
          <a:solidFill>
            <a:srgbClr val="3264AA"/>
          </a:solidFill>
        </p:spPr>
        <p:txBody>
          <a:bodyPr wrap="none">
            <a:sp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Fare clic per modificare</a:t>
            </a:r>
          </a:p>
        </p:txBody>
      </p:sp>
    </p:spTree>
    <p:extLst>
      <p:ext uri="{BB962C8B-B14F-4D97-AF65-F5344CB8AC3E}">
        <p14:creationId xmlns:p14="http://schemas.microsoft.com/office/powerpoint/2010/main" val="1241312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49468D60-2C8E-D742-8D60-29306FDE94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11333" y="313047"/>
            <a:ext cx="6252408" cy="6252408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4CFD8147-BBB4-D44C-A87C-62696D0BF92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93622" y="250776"/>
            <a:ext cx="3100890" cy="62628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C98B4173-C41D-5E49-AE92-948E01E692F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7504" y="313047"/>
            <a:ext cx="1533167" cy="542997"/>
          </a:xfrm>
          <a:prstGeom prst="rect">
            <a:avLst/>
          </a:prstGeom>
        </p:spPr>
      </p:pic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FB9F2E4D-6ABA-F54D-AC6A-784E3B7E9E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6375" y="3668713"/>
            <a:ext cx="5338763" cy="196056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0" cap="all" baseline="0">
                <a:solidFill>
                  <a:srgbClr val="00B0F0"/>
                </a:solidFill>
              </a:defRPr>
            </a:lvl1pPr>
            <a:lvl2pPr marL="457200" indent="-449263">
              <a:lnSpc>
                <a:spcPts val="3500"/>
              </a:lnSpc>
              <a:spcBef>
                <a:spcPts val="0"/>
              </a:spcBef>
              <a:buNone/>
              <a:tabLst/>
              <a:defRPr sz="4000" cap="all" baseline="0">
                <a:solidFill>
                  <a:srgbClr val="00B0F0"/>
                </a:solidFill>
              </a:defRPr>
            </a:lvl2pPr>
          </a:lstStyle>
          <a:p>
            <a:pPr lvl="0"/>
            <a:r>
              <a:rPr lang="it-IT" dirty="0"/>
              <a:t>2020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9BF27335-ABA4-284C-986C-F1400750A877}"/>
              </a:ext>
            </a:extLst>
          </p:cNvPr>
          <p:cNvPicPr/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259" y="6099337"/>
            <a:ext cx="1157968" cy="445616"/>
          </a:xfrm>
          <a:prstGeom prst="rect">
            <a:avLst/>
          </a:prstGeom>
        </p:spPr>
      </p:pic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2CEDB01D-DFDF-2141-88A5-D5C53AC79A0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3617" y="1368529"/>
            <a:ext cx="7448642" cy="923330"/>
          </a:xfrm>
          <a:solidFill>
            <a:srgbClr val="3264AA"/>
          </a:solidFill>
        </p:spPr>
        <p:txBody>
          <a:bodyPr wrap="none">
            <a:sp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Fare clic per modificare</a:t>
            </a:r>
          </a:p>
        </p:txBody>
      </p:sp>
    </p:spTree>
    <p:extLst>
      <p:ext uri="{BB962C8B-B14F-4D97-AF65-F5344CB8AC3E}">
        <p14:creationId xmlns:p14="http://schemas.microsoft.com/office/powerpoint/2010/main" val="19763658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49468D60-2C8E-D742-8D60-29306FDE94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11333" y="313047"/>
            <a:ext cx="6252408" cy="6252408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4CFD8147-BBB4-D44C-A87C-62696D0BF92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93622" y="250776"/>
            <a:ext cx="3100890" cy="62628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C98B4173-C41D-5E49-AE92-948E01E692F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7504" y="313047"/>
            <a:ext cx="1533167" cy="542997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C7587C4F-DA8F-7C4B-BA47-DED0C82D2010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06696" y="5877077"/>
            <a:ext cx="650436" cy="688378"/>
          </a:xfrm>
          <a:prstGeom prst="rect">
            <a:avLst/>
          </a:prstGeom>
        </p:spPr>
      </p:pic>
      <p:sp>
        <p:nvSpPr>
          <p:cNvPr id="11" name="Segnaposto testo 3">
            <a:extLst>
              <a:ext uri="{FF2B5EF4-FFF2-40B4-BE49-F238E27FC236}">
                <a16:creationId xmlns:a16="http://schemas.microsoft.com/office/drawing/2014/main" id="{E603B09B-F74B-3040-8AB0-2F9BFE45FA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6696" y="3745924"/>
            <a:ext cx="5338070" cy="1544533"/>
          </a:xfrm>
        </p:spPr>
        <p:txBody>
          <a:bodyPr>
            <a:noAutofit/>
          </a:bodyPr>
          <a:lstStyle>
            <a:lvl1pPr marL="0" indent="0">
              <a:buNone/>
              <a:defRPr sz="3200" i="1"/>
            </a:lvl1pPr>
          </a:lstStyle>
          <a:p>
            <a:endParaRPr lang="it-IT" dirty="0"/>
          </a:p>
        </p:txBody>
      </p:sp>
      <p:sp>
        <p:nvSpPr>
          <p:cNvPr id="10" name="Segnaposto testo 10">
            <a:extLst>
              <a:ext uri="{FF2B5EF4-FFF2-40B4-BE49-F238E27FC236}">
                <a16:creationId xmlns:a16="http://schemas.microsoft.com/office/drawing/2014/main" id="{C59F81D4-E5AA-204D-B619-D1CE112610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3617" y="1368529"/>
            <a:ext cx="7448642" cy="923330"/>
          </a:xfrm>
          <a:solidFill>
            <a:srgbClr val="3264AA"/>
          </a:solidFill>
        </p:spPr>
        <p:txBody>
          <a:bodyPr wrap="none">
            <a:sp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Fare clic per modificare</a:t>
            </a:r>
          </a:p>
        </p:txBody>
      </p:sp>
      <p:sp>
        <p:nvSpPr>
          <p:cNvPr id="12" name="Segnaposto testo 10">
            <a:extLst>
              <a:ext uri="{FF2B5EF4-FFF2-40B4-BE49-F238E27FC236}">
                <a16:creationId xmlns:a16="http://schemas.microsoft.com/office/drawing/2014/main" id="{4DB71B9B-314F-E045-B56E-42CF2DB6AFB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13617" y="2440326"/>
            <a:ext cx="7448642" cy="923330"/>
          </a:xfrm>
          <a:solidFill>
            <a:srgbClr val="3264AA"/>
          </a:solidFill>
        </p:spPr>
        <p:txBody>
          <a:bodyPr wrap="none">
            <a:sp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Fare clic per modificare</a:t>
            </a:r>
          </a:p>
        </p:txBody>
      </p:sp>
    </p:spTree>
    <p:extLst>
      <p:ext uri="{BB962C8B-B14F-4D97-AF65-F5344CB8AC3E}">
        <p14:creationId xmlns:p14="http://schemas.microsoft.com/office/powerpoint/2010/main" val="24591852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0DB0F3-561B-5441-AFF6-E733FE38F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393" y="307975"/>
            <a:ext cx="11487149" cy="598261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3264AA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9C81124-F589-6F49-81C3-A530E7A58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393" y="1396093"/>
            <a:ext cx="11487149" cy="4620986"/>
          </a:xfrm>
        </p:spPr>
        <p:txBody>
          <a:bodyPr/>
          <a:lstStyle/>
          <a:p>
            <a:r>
              <a:rPr lang="it-IT" dirty="0"/>
              <a:t>Modifica gli stili del testo dello schema
Secondo livello
Terzo livello
Quarto livello
Quinto livello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A3B3E2A3-45E0-9F4B-AABA-3465515A8811}"/>
              </a:ext>
            </a:extLst>
          </p:cNvPr>
          <p:cNvSpPr/>
          <p:nvPr userDrawn="1"/>
        </p:nvSpPr>
        <p:spPr>
          <a:xfrm>
            <a:off x="367393" y="6218379"/>
            <a:ext cx="11487150" cy="252000"/>
          </a:xfrm>
          <a:prstGeom prst="rect">
            <a:avLst/>
          </a:prstGeom>
          <a:solidFill>
            <a:srgbClr val="3264A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it-IT" sz="1400" dirty="0"/>
              <a:t>I giovani nel mercato del lavoro in Emilia-Romagna</a:t>
            </a:r>
          </a:p>
        </p:txBody>
      </p:sp>
      <p:sp>
        <p:nvSpPr>
          <p:cNvPr id="9" name="Segnaposto numero diapositiva 9">
            <a:extLst>
              <a:ext uri="{FF2B5EF4-FFF2-40B4-BE49-F238E27FC236}">
                <a16:creationId xmlns:a16="http://schemas.microsoft.com/office/drawing/2014/main" id="{7091A8B7-D404-5D4E-9BB8-755029E2C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22164" y="6212235"/>
            <a:ext cx="1232377" cy="252000"/>
          </a:xfrm>
        </p:spPr>
        <p:txBody>
          <a:bodyPr/>
          <a:lstStyle/>
          <a:p>
            <a:fld id="{8BF82156-9445-CA41-89E8-99C6AA80F868}" type="slidenum">
              <a:rPr lang="it-IT" smtClean="0">
                <a:solidFill>
                  <a:schemeClr val="bg1"/>
                </a:solidFill>
              </a:rPr>
              <a:t>‹N›</a:t>
            </a:fld>
            <a:endParaRPr lang="it-IT" dirty="0">
              <a:solidFill>
                <a:schemeClr val="bg1"/>
              </a:solidFill>
            </a:endParaRPr>
          </a:p>
        </p:txBody>
      </p:sp>
      <p:cxnSp>
        <p:nvCxnSpPr>
          <p:cNvPr id="5" name="Connettore 1 4">
            <a:extLst>
              <a:ext uri="{FF2B5EF4-FFF2-40B4-BE49-F238E27FC236}">
                <a16:creationId xmlns:a16="http://schemas.microsoft.com/office/drawing/2014/main" id="{C31A36DD-0883-A64D-BD3A-E7327755969C}"/>
              </a:ext>
            </a:extLst>
          </p:cNvPr>
          <p:cNvCxnSpPr>
            <a:cxnSpLocks/>
          </p:cNvCxnSpPr>
          <p:nvPr userDrawn="1"/>
        </p:nvCxnSpPr>
        <p:spPr>
          <a:xfrm>
            <a:off x="367393" y="1038646"/>
            <a:ext cx="11487149" cy="0"/>
          </a:xfrm>
          <a:prstGeom prst="line">
            <a:avLst/>
          </a:prstGeom>
          <a:ln w="12700">
            <a:solidFill>
              <a:srgbClr val="3264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8894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2B97AE-1D7D-A0A7-1F9A-834B679E4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26F0414-D5BE-1B01-462E-17DAAE34C9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BDAE46-F972-457D-92C8-338591DBF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AD64182-F371-1A89-B1DE-554CD6F8F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DC3ED74-0462-37BA-4D12-E685AB245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425D3-6A0D-43A1-BAE5-D17E636484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263310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882CBB-ED9F-5D46-8900-B648988E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D0003F8-8EF8-CF40-8A06-05D521611B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FD33C9F-4E1C-D84A-9310-43989A165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72E771E-D8D9-4141-9804-885CED867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CDABBDF-2F44-6740-9372-861CCF462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2156-9445-CA41-89E8-99C6AA80F8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57249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BD44A1-8658-CD41-AD22-1DAF0FBE6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245A231-6E7A-7047-A72B-800CC421F8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E12C41B-4885-6648-9661-5441958F80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0A85AE3-D060-8642-A721-25C70519D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3F16A96-8F0E-FC49-91E2-6D0DF64CF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70DF24E-CEFD-704D-B692-349BCFF36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2156-9445-CA41-89E8-99C6AA80F8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06420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BB4F03-5A29-9847-A0BF-DA22C9390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0E050F6-DA07-1C44-913D-93CCCEFC6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579FFD0-48C1-C74A-8314-F6D18C3164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1285F92-3FFD-4449-8157-996387676F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1029EAC-D3E6-C540-8636-0A588A9D36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2080B0D-25A5-FA47-B790-5E8344AD6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BAE80DB-1704-A74F-B1CB-F11970AF3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ECF0128-2F47-6548-93FC-CAD0EACBF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2156-9445-CA41-89E8-99C6AA80F8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33369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E199F5-CF6C-564C-92AC-BE94F0297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D86F6B5-ED87-CA48-AAC8-2F5ECFA78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E31468A-9775-8041-B5E2-CA5BC6534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0A1B171-7FBC-5448-8301-955B42BDD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2156-9445-CA41-89E8-99C6AA80F8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048657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B77EBDE-9FBB-AC4C-AA79-36AECCDCA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74737F4-55F5-714C-B7AA-0F8838EF8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2B1609E-74E1-F743-B769-37D3BA829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2156-9445-CA41-89E8-99C6AA80F8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16119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EE864E-9656-F141-BDD6-4CAA70119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7592F3-D025-C34F-8F69-B40A15C62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27F7EA0-7CFE-3748-A02F-52F46125A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76F33E2-481E-9A41-A583-292601D69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792CAF1-2BA1-EB49-B0F8-9B56B861D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5081B30-0523-504F-823D-38DA75621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2156-9445-CA41-89E8-99C6AA80F8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83507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CAEF5B-6AF0-FB4C-88DB-4F7FCEB03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DC40EA6-B4C6-2849-95AE-C0862B0951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3183C4E-582A-874A-8980-83D0642419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DEEB123-214F-5348-8B83-6D546EE14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AF3B543-DB6F-6F4B-800D-5CE67759D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28A6976-A8CD-CE4D-A721-DCC4430F0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2156-9445-CA41-89E8-99C6AA80F8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025729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11AD86-8224-8E4A-B3A4-E222B6DE4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948056A-A4AD-AC4B-9AFA-3EEE5A213F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8397C6A-19FA-1E42-85F8-01AE6179C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493BB5-5E57-FB45-BB84-A227F6AF0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BB38DB6-CFF2-5F41-979C-1391A1C61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2156-9445-CA41-89E8-99C6AA80F8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643268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CDF8A09-C448-7244-80B2-11E11BE04A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915E88B-BA71-5146-9C92-487CD3F599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82DF14-3D2E-1240-8F98-37FB860DE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B7B8EF6-BFC2-3640-9B66-0F2BADBAC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04753A3-0C89-434B-AD71-A6041DFAF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2156-9445-CA41-89E8-99C6AA80F8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0422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0995A1-2023-1DFB-EBDD-9B8D615F9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5C2CF7-9FF9-5058-174B-22A2B20D70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BD2F1ED-53DC-D77F-6F80-3EDD4F2315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E1AA9A5-AC7D-3916-55D9-B0CF3C441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A6E4A31-421D-28DA-DE18-A3FD57710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18AA684-D20D-86CD-6BB8-7BF774DB9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425D3-6A0D-43A1-BAE5-D17E636484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2082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19A28F-333E-876F-2489-541DFFF20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6FC9473-5462-7C22-8127-8CCE807401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3943F06-F962-9719-5078-A67269BEF0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366AD42-F89F-8601-02CB-FE9855436B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AADE34B-5E45-1478-DEF9-831F4DFCD2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512FC8A-8A17-6204-13B2-1F4DAA7A8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EC67BDD-DB55-9274-B811-8ABF8F572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58FB29A-5FE1-5CE0-9131-A63175EDF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425D3-6A0D-43A1-BAE5-D17E636484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1680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AAD622-87DA-5935-EC46-00511023F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58E09B8-4E39-5069-E78B-B8310D7DC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28C48C7-055A-8E68-64C2-5D23387C9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70220BE-1986-860F-9F9C-BE0B067E7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425D3-6A0D-43A1-BAE5-D17E636484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5267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97A5AE6-3AE0-2302-1D05-BFE8CD6C3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6CA55A5-6ED3-3779-FB00-89D04B6A2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EC7817F-675D-1247-496E-F0BCEFC4C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425D3-6A0D-43A1-BAE5-D17E636484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5634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7B595B-90D2-3ED5-7112-44917505B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4935AA-6745-DBC1-BF0B-2A4233466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12DE03D-9F98-B8C4-84D5-BE40D8A213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299A87B-CC86-4E98-9A36-43378DDAC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EC27DEA-FADD-E996-F59B-728D6D7DB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DC3FF3F-E313-3C73-37A3-9F1023609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425D3-6A0D-43A1-BAE5-D17E636484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1741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D8D6CB-90B9-6908-82D0-59578883B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17C1F7B-963F-6483-A815-B7449F26DC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C78AD4C-73FD-03BA-EFB8-570F1354CC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E99D72B-B75C-A53C-3547-4BE6CA617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E285F4C-1874-DFA8-6519-66CD98F7B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Elaborazioni su dati ISTAT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D8E7F7C-D4D6-B144-1273-F5A0DD9DB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425D3-6A0D-43A1-BAE5-D17E636484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2564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EE083A7-E716-FC61-AC82-E035DE9E8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A2F6C14-5346-E8B1-40A3-1D5D1E3BC7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C9CAFF-E306-7EB6-17FB-7FF45049B8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AE43A93-9214-8CD5-D07D-5848AA74C2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Elaborazioni su dati ISTAT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27B14C-C5F9-BF47-BB46-BE85CEF3E9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425D3-6A0D-43A1-BAE5-D17E636484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4689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FD6C29A-5C23-5049-A456-7E1C6E4DE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5FC5ED8-2B44-7F48-82E8-45E4CBD05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B658660-BD07-5645-9220-BDDDAEB29E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5821CF5-E2E6-2F4C-A5B6-50AFD06069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Elaborazioni su dati ISTAT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6CBCE6-383F-5A4F-8080-3D4B49661C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82156-9445-CA41-89E8-99C6AA80F8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3752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FD6C29A-5C23-5049-A456-7E1C6E4DE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5FC5ED8-2B44-7F48-82E8-45E4CBD05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B658660-BD07-5645-9220-BDDDAEB29E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5821CF5-E2E6-2F4C-A5B6-50AFD06069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Elaborazioni su dati ISTAT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6CBCE6-383F-5A4F-8080-3D4B49661C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82156-9445-CA41-89E8-99C6AA80F8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571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FB89AAC7-D289-AC43-89D3-9C929042E88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13617" y="4440899"/>
            <a:ext cx="5499955" cy="106313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34000"/>
              </a:lnSpc>
            </a:pPr>
            <a:r>
              <a:rPr lang="it-IT" sz="8000" i="1" cap="none" dirty="0">
                <a:solidFill>
                  <a:srgbClr val="000000"/>
                </a:solidFill>
                <a:latin typeface="Calibri" panose="020F0502020204030204" pitchFamily="34" charset="0"/>
              </a:rPr>
              <a:t>stime della Rilevazione sulle forze di lavoro ISTAT </a:t>
            </a:r>
            <a:br>
              <a:rPr lang="it-IT" sz="8000" i="1" cap="none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it-IT" sz="8000" i="1" cap="none" dirty="0">
                <a:solidFill>
                  <a:srgbClr val="000000"/>
                </a:solidFill>
                <a:latin typeface="Calibri" panose="020F0502020204030204" pitchFamily="34" charset="0"/>
              </a:rPr>
              <a:t>e flussi di lavoro dipendente negli archivi SILER </a:t>
            </a:r>
            <a:br>
              <a:rPr lang="it-IT" sz="8000" i="1" cap="none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it-IT" sz="8000" i="1" cap="none" dirty="0">
                <a:solidFill>
                  <a:srgbClr val="000000"/>
                </a:solidFill>
                <a:latin typeface="Calibri" panose="020F0502020204030204" pitchFamily="34" charset="0"/>
              </a:rPr>
              <a:t>delle CO dei Centri per l’Impiego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92D7349-27D6-534D-960D-12C4FDF901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3617" y="2122151"/>
            <a:ext cx="9935027" cy="923330"/>
          </a:xfrm>
        </p:spPr>
        <p:txBody>
          <a:bodyPr/>
          <a:lstStyle/>
          <a:p>
            <a:r>
              <a:rPr lang="it-IT" dirty="0"/>
              <a:t>I giovani nel mercato del lavoro</a:t>
            </a:r>
          </a:p>
        </p:txBody>
      </p:sp>
      <p:sp>
        <p:nvSpPr>
          <p:cNvPr id="5" name="Segnaposto testo 2">
            <a:extLst>
              <a:ext uri="{FF2B5EF4-FFF2-40B4-BE49-F238E27FC236}">
                <a16:creationId xmlns:a16="http://schemas.microsoft.com/office/drawing/2014/main" id="{E92D7349-27D6-534D-960D-12C4FDF9010B}"/>
              </a:ext>
            </a:extLst>
          </p:cNvPr>
          <p:cNvSpPr txBox="1">
            <a:spLocks/>
          </p:cNvSpPr>
          <p:nvPr/>
        </p:nvSpPr>
        <p:spPr>
          <a:xfrm>
            <a:off x="9522415" y="5965608"/>
            <a:ext cx="1970861" cy="424732"/>
          </a:xfrm>
          <a:prstGeom prst="rect">
            <a:avLst/>
          </a:prstGeom>
          <a:solidFill>
            <a:srgbClr val="3264AA"/>
          </a:solidFill>
        </p:spPr>
        <p:txBody>
          <a:bodyPr vert="horz" wrap="non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400" dirty="0"/>
              <a:t>Febbraio 2023</a:t>
            </a:r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F9820B41-F396-DDF5-4868-2D93B87BD78B}"/>
              </a:ext>
            </a:extLst>
          </p:cNvPr>
          <p:cNvSpPr txBox="1">
            <a:spLocks/>
          </p:cNvSpPr>
          <p:nvPr/>
        </p:nvSpPr>
        <p:spPr>
          <a:xfrm>
            <a:off x="313617" y="3202019"/>
            <a:ext cx="5987793" cy="923330"/>
          </a:xfrm>
          <a:prstGeom prst="rect">
            <a:avLst/>
          </a:prstGeom>
          <a:solidFill>
            <a:srgbClr val="3264AA"/>
          </a:solidFill>
        </p:spPr>
        <p:txBody>
          <a:bodyPr vert="horz" wrap="non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in Emilia-Romagna</a:t>
            </a:r>
          </a:p>
        </p:txBody>
      </p:sp>
    </p:spTree>
    <p:extLst>
      <p:ext uri="{BB962C8B-B14F-4D97-AF65-F5344CB8AC3E}">
        <p14:creationId xmlns:p14="http://schemas.microsoft.com/office/powerpoint/2010/main" val="18892959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172590-F083-9240-8D2A-27E74BE89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87" y="286203"/>
            <a:ext cx="11907013" cy="598261"/>
          </a:xfrm>
        </p:spPr>
        <p:txBody>
          <a:bodyPr>
            <a:normAutofit fontScale="90000"/>
          </a:bodyPr>
          <a:lstStyle/>
          <a:p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La distribuzione del saldo attivazioni-cessazioni in Emilia-Romagna </a:t>
            </a:r>
            <a:b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per classe di età (2008 - settembre 2022)</a:t>
            </a:r>
            <a:endParaRPr lang="it-IT" sz="2700" b="0" dirty="0">
              <a:highlight>
                <a:srgbClr val="C0C0C0"/>
              </a:highlight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F508402-B66B-4A4E-AD5C-28BF6C107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F82156-9445-CA41-89E8-99C6AA80F868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C9049F-173E-C041-A55A-0B73721EFCC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467302" y="6216514"/>
            <a:ext cx="4086424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Elaborazioni su dati Siler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FF9E5D94-254B-93CA-0DCF-784BBB462218}"/>
              </a:ext>
            </a:extLst>
          </p:cNvPr>
          <p:cNvSpPr txBox="1"/>
          <p:nvPr/>
        </p:nvSpPr>
        <p:spPr>
          <a:xfrm>
            <a:off x="359349" y="5708902"/>
            <a:ext cx="742914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buAutoNum type="alphaLcParenBoth"/>
            </a:pPr>
            <a:r>
              <a:rPr lang="it-IT" sz="1100" dirty="0"/>
              <a:t>nel totale economia, escluse le attività svolte da famiglie e convivenze (lavoro domestico) ed escluso il lavoro intermittente</a:t>
            </a:r>
          </a:p>
          <a:p>
            <a:pPr marL="228600" indent="-228600">
              <a:buAutoNum type="alphaLcParenBoth"/>
            </a:pPr>
            <a:r>
              <a:rPr lang="it-IT" sz="1100" dirty="0"/>
              <a:t>dati grezzi da ottobre 2021 a settembre 2022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483A1154-0D4B-AD04-1321-D3A7C8EDD30A}"/>
              </a:ext>
            </a:extLst>
          </p:cNvPr>
          <p:cNvSpPr txBox="1"/>
          <p:nvPr/>
        </p:nvSpPr>
        <p:spPr>
          <a:xfrm>
            <a:off x="197072" y="1063309"/>
            <a:ext cx="723050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i="1" dirty="0"/>
              <a:t>Saldo attivazioni-cessazioni nel periodo 2008-settembre 2022 in Emilia-Romagna </a:t>
            </a:r>
            <a:r>
              <a:rPr lang="it-IT" baseline="30000" dirty="0"/>
              <a:t>(a) </a:t>
            </a:r>
            <a:r>
              <a:rPr lang="it-IT" i="1" dirty="0"/>
              <a:t>per età (dati grezzi, valori assoluti e quota 15-29 anni sul totale)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9AC293FB-BDD0-9199-8911-88685D4FEFEF}"/>
              </a:ext>
            </a:extLst>
          </p:cNvPr>
          <p:cNvSpPr txBox="1"/>
          <p:nvPr/>
        </p:nvSpPr>
        <p:spPr>
          <a:xfrm>
            <a:off x="7725103" y="1056669"/>
            <a:ext cx="427905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3264AA"/>
              </a:buClr>
              <a:buFont typeface="Wingdings" panose="05000000000000000000" pitchFamily="2" charset="2"/>
              <a:buChar char="§"/>
            </a:pPr>
            <a:r>
              <a:rPr lang="it-IT" sz="2000" dirty="0"/>
              <a:t>Nonostante la caduta delle attivazioni dovuta alla pandemia di COVID-19, già nel corso del 2020 c’è stato il recupero delle posizioni di lavoro dipendente perse nella prima metà dell’anno. Tale recupero però è stato più contenuto per la fascia d’età 15-29 anni: solo il 14,5% del saldo complessivo del 2020 è riconducibile ai giovani</a:t>
            </a:r>
          </a:p>
          <a:p>
            <a:pPr marL="342900" indent="-342900">
              <a:buClr>
                <a:srgbClr val="3264AA"/>
              </a:buClr>
              <a:buFont typeface="Wingdings" panose="05000000000000000000" pitchFamily="2" charset="2"/>
              <a:buChar char="§"/>
            </a:pPr>
            <a:r>
              <a:rPr lang="it-IT" sz="2000" dirty="0"/>
              <a:t>Più consistente la quota del saldo 2021 riconducibile a posizioni dipendenti giovanili (37,6%)</a:t>
            </a:r>
          </a:p>
          <a:p>
            <a:pPr marL="342900" indent="-342900">
              <a:buClr>
                <a:srgbClr val="3264AA"/>
              </a:buClr>
              <a:buFont typeface="Wingdings" panose="05000000000000000000" pitchFamily="2" charset="2"/>
              <a:buChar char="§"/>
            </a:pPr>
            <a:r>
              <a:rPr lang="it-IT" sz="2000" dirty="0"/>
              <a:t>Positivo anche il primo e parziale bilancio del 2022</a:t>
            </a:r>
          </a:p>
        </p:txBody>
      </p:sp>
      <p:pic>
        <p:nvPicPr>
          <p:cNvPr id="20" name="Immagine 19">
            <a:extLst>
              <a:ext uri="{FF2B5EF4-FFF2-40B4-BE49-F238E27FC236}">
                <a16:creationId xmlns:a16="http://schemas.microsoft.com/office/drawing/2014/main" id="{E115B8A3-1E42-26E0-F968-4F856CBE0B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701" y="1773720"/>
            <a:ext cx="6781800" cy="3867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071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172590-F083-9240-8D2A-27E74BE89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87" y="286203"/>
            <a:ext cx="11907013" cy="598261"/>
          </a:xfrm>
        </p:spPr>
        <p:txBody>
          <a:bodyPr>
            <a:normAutofit fontScale="90000"/>
          </a:bodyPr>
          <a:lstStyle/>
          <a:p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La dinamica tendenziale delle posizioni dipendenti per attività economica (numeri indici) per la classe di età 15-29 anni in Emilia-Romagna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F508402-B66B-4A4E-AD5C-28BF6C107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F82156-9445-CA41-89E8-99C6AA80F868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C9049F-173E-C041-A55A-0B73721EFCC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467302" y="6216514"/>
            <a:ext cx="4086424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Elaborazioni su dati Siler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9629574-485B-429D-0AEE-9F81BFBE6031}"/>
              </a:ext>
            </a:extLst>
          </p:cNvPr>
          <p:cNvSpPr txBox="1"/>
          <p:nvPr/>
        </p:nvSpPr>
        <p:spPr>
          <a:xfrm>
            <a:off x="1328783" y="5793478"/>
            <a:ext cx="649623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100" dirty="0"/>
              <a:t>(a) escluse le attività svolte da famiglie e convivenze (lavoro domestico) ed escluso il lavoro intermittente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0AEDB3E-43BB-C41A-F28F-14F721AC4F62}"/>
              </a:ext>
            </a:extLst>
          </p:cNvPr>
          <p:cNvSpPr txBox="1"/>
          <p:nvPr/>
        </p:nvSpPr>
        <p:spPr>
          <a:xfrm>
            <a:off x="8346558" y="1108923"/>
            <a:ext cx="3657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3264AA"/>
              </a:buClr>
            </a:pPr>
            <a:r>
              <a:rPr lang="it-IT" sz="1600" b="1" dirty="0"/>
              <a:t>Nota</a:t>
            </a:r>
          </a:p>
          <a:p>
            <a:pPr>
              <a:buClr>
                <a:srgbClr val="3264AA"/>
              </a:buClr>
            </a:pPr>
            <a:r>
              <a:rPr lang="it-IT" sz="1600" dirty="0"/>
              <a:t>Il sistema delle Comunicazioni obbligatorie (CO) produce dati sui flussi delle attivazioni e cessazioni dei rapporti di lavoro dipendente ma non produce dati sui livelli delle posizioni lavorative, che sono dati di stock; dalla relazione tra stock e flussi è però possibile derivare indicazioni sulle variazioni (implicite) delle posizioni: per ogni serie storica, partendo da un numero iniziale di posizioni pari a 0, assunto come base di una serie di «numeri indici» riferita ad un determinato giorno (il 31 dicembre 2007 nel presente caso), si può ricostruire, tramite i saldi attivazioni-cessazioni cumulati, l’andamento indicativo delle serie storiche delle posizioni dipendenti, come numeri indici a base fissa di «pseudo-stock»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3B40E964-3CD3-8B7E-43FF-F5DD6D28097E}"/>
              </a:ext>
            </a:extLst>
          </p:cNvPr>
          <p:cNvSpPr/>
          <p:nvPr/>
        </p:nvSpPr>
        <p:spPr>
          <a:xfrm>
            <a:off x="119645" y="1080000"/>
            <a:ext cx="82012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i="1" dirty="0"/>
              <a:t>Posizioni dipendenti</a:t>
            </a:r>
            <a:r>
              <a:rPr lang="it-IT" baseline="30000" dirty="0"/>
              <a:t> (a) </a:t>
            </a:r>
            <a:r>
              <a:rPr lang="it-IT" i="1" dirty="0"/>
              <a:t>nelle attività extra-agricole per la classe di età 15-29 anni </a:t>
            </a:r>
            <a:br>
              <a:rPr lang="it-IT" i="1" dirty="0"/>
            </a:br>
            <a:r>
              <a:rPr lang="it-IT" i="1" dirty="0"/>
              <a:t>in Emilia-Romagna (dati grezzi, numeri indici base 31 dicembre 2007 = 0)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757BEAF1-3320-F257-1FFE-D29DB463BD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695" y="1846115"/>
            <a:ext cx="7266432" cy="3889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5149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172590-F083-9240-8D2A-27E74BE89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87" y="286203"/>
            <a:ext cx="11907013" cy="598261"/>
          </a:xfrm>
        </p:spPr>
        <p:txBody>
          <a:bodyPr>
            <a:normAutofit fontScale="90000"/>
          </a:bodyPr>
          <a:lstStyle/>
          <a:p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Il «bilancio» per età ed attività economica (2020 - settembre 2022)</a:t>
            </a:r>
            <a:endParaRPr lang="it-IT" sz="2700" b="0" dirty="0">
              <a:highlight>
                <a:srgbClr val="C0C0C0"/>
              </a:highlight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F508402-B66B-4A4E-AD5C-28BF6C107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F82156-9445-CA41-89E8-99C6AA80F868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C9049F-173E-C041-A55A-0B73721EFCC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467302" y="6216514"/>
            <a:ext cx="4086424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Elaborazioni su dati Siler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FDC9244-2232-D163-4FC2-8481A436CAFA}"/>
              </a:ext>
            </a:extLst>
          </p:cNvPr>
          <p:cNvSpPr txBox="1"/>
          <p:nvPr/>
        </p:nvSpPr>
        <p:spPr>
          <a:xfrm>
            <a:off x="1913469" y="1057258"/>
            <a:ext cx="91095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i="1" dirty="0"/>
              <a:t>Saldo attivazioni-cessazioni nel 2020, nel 2021 e nel periodo ottobre 2021-settembre 2022 in Emilia-Romagna </a:t>
            </a:r>
            <a:r>
              <a:rPr lang="it-IT" baseline="30000" dirty="0"/>
              <a:t>(a) </a:t>
            </a:r>
            <a:r>
              <a:rPr lang="it-IT" i="1" dirty="0"/>
              <a:t>per età ed attività economica (dati grezzi)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FF9E5D94-254B-93CA-0DCF-784BBB462218}"/>
              </a:ext>
            </a:extLst>
          </p:cNvPr>
          <p:cNvSpPr txBox="1"/>
          <p:nvPr/>
        </p:nvSpPr>
        <p:spPr>
          <a:xfrm>
            <a:off x="2381427" y="5852661"/>
            <a:ext cx="742914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100" dirty="0"/>
              <a:t>(a) nel totale economia, escluse le attività svolte da famiglie e convivenze (lavoro domestico) ed escluso il lavoro intermittente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8ED234A1-2410-DA8A-C04F-C9F4A64FF99E}"/>
              </a:ext>
            </a:extLst>
          </p:cNvPr>
          <p:cNvSpPr txBox="1"/>
          <p:nvPr/>
        </p:nvSpPr>
        <p:spPr>
          <a:xfrm>
            <a:off x="2572373" y="1683493"/>
            <a:ext cx="133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/>
              <a:t>15 – 29 anni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D0FF7610-4D86-CA11-FD35-DD9AB31BA5C2}"/>
              </a:ext>
            </a:extLst>
          </p:cNvPr>
          <p:cNvSpPr txBox="1"/>
          <p:nvPr/>
        </p:nvSpPr>
        <p:spPr>
          <a:xfrm>
            <a:off x="8593016" y="1676141"/>
            <a:ext cx="1534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/>
              <a:t>30 anni e oltre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4B0B79E7-6EA9-B95D-BD14-6963975DA5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26420"/>
            <a:ext cx="12192000" cy="3728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695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172590-F083-9240-8D2A-27E74BE89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87" y="286203"/>
            <a:ext cx="11907013" cy="598261"/>
          </a:xfrm>
        </p:spPr>
        <p:txBody>
          <a:bodyPr>
            <a:normAutofit fontScale="90000"/>
          </a:bodyPr>
          <a:lstStyle/>
          <a:p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La distribuzione delle attivazioni dei rapporti di lavoro dipendente </a:t>
            </a:r>
            <a:b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lang="it-IT" dirty="0"/>
              <a:t>per contratto in Emilia-Romagna per i </a:t>
            </a:r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giovani tra i 15 e i 29 anni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F508402-B66B-4A4E-AD5C-28BF6C107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F82156-9445-CA41-89E8-99C6AA80F868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C9049F-173E-C041-A55A-0B73721EFCC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467302" y="6216514"/>
            <a:ext cx="4086424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Elaborazioni su dati Siler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33A6441-4BE7-260A-BAF1-E7749DCA6108}"/>
              </a:ext>
            </a:extLst>
          </p:cNvPr>
          <p:cNvSpPr/>
          <p:nvPr/>
        </p:nvSpPr>
        <p:spPr>
          <a:xfrm>
            <a:off x="462602" y="1097756"/>
            <a:ext cx="73624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i="1" dirty="0"/>
              <a:t>Attivazioni dei rapporti di lavoro dipendente per tipologia contrattuale nella classe di età 15-29 anni in Emilia-Romagna </a:t>
            </a:r>
            <a:r>
              <a:rPr lang="it-IT" baseline="30000" dirty="0"/>
              <a:t>(a) </a:t>
            </a:r>
            <a:r>
              <a:rPr lang="it-IT" i="1" dirty="0"/>
              <a:t>(dati grezzi, valori percentuali)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43D96D0-8B55-E72E-BECD-9BC6CE11CF9F}"/>
              </a:ext>
            </a:extLst>
          </p:cNvPr>
          <p:cNvSpPr txBox="1"/>
          <p:nvPr/>
        </p:nvSpPr>
        <p:spPr>
          <a:xfrm>
            <a:off x="359349" y="5708902"/>
            <a:ext cx="742914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buAutoNum type="alphaLcParenBoth"/>
            </a:pPr>
            <a:r>
              <a:rPr lang="it-IT" sz="1100" dirty="0"/>
              <a:t>nel totale economia, escluse le attività svolte da famiglie e convivenze (lavoro domestico) ed escluso il lavoro intermittente</a:t>
            </a:r>
          </a:p>
          <a:p>
            <a:pPr marL="228600" indent="-228600">
              <a:buAutoNum type="alphaLcParenBoth"/>
            </a:pPr>
            <a:r>
              <a:rPr lang="it-IT" sz="1100" dirty="0"/>
              <a:t>dati grezzi da ottobre 2021 a settembre 2022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828C2A0-DC91-0EF6-AE92-F2CF78C8C7C4}"/>
              </a:ext>
            </a:extLst>
          </p:cNvPr>
          <p:cNvSpPr txBox="1"/>
          <p:nvPr/>
        </p:nvSpPr>
        <p:spPr>
          <a:xfrm>
            <a:off x="8095592" y="1174914"/>
            <a:ext cx="390856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3264AA"/>
              </a:buClr>
              <a:buFont typeface="Wingdings" panose="05000000000000000000" pitchFamily="2" charset="2"/>
              <a:buChar char="§"/>
            </a:pPr>
            <a:r>
              <a:rPr lang="it-IT" sz="2000" dirty="0"/>
              <a:t>Una quota variabile ma di poco inferiore al 60% delle attivazioni complessive riferite ai giovani tra i 15 e i 29 anni, avviene attraverso contratti a tempo determinato </a:t>
            </a:r>
          </a:p>
          <a:p>
            <a:pPr marL="342900" indent="-342900">
              <a:buClr>
                <a:srgbClr val="3264AA"/>
              </a:buClr>
              <a:buFont typeface="Wingdings" panose="05000000000000000000" pitchFamily="2" charset="2"/>
              <a:buChar char="§"/>
            </a:pPr>
            <a:r>
              <a:rPr lang="it-IT" sz="2000" dirty="0"/>
              <a:t>Considerevole anche la quota di attivazioni con contratti di somministrazione, pari all’incirca ad 1/5 del totale</a:t>
            </a:r>
          </a:p>
          <a:p>
            <a:pPr marL="342900" indent="-342900">
              <a:buClr>
                <a:srgbClr val="3264AA"/>
              </a:buClr>
              <a:buFont typeface="Wingdings" panose="05000000000000000000" pitchFamily="2" charset="2"/>
              <a:buChar char="§"/>
            </a:pPr>
            <a:r>
              <a:rPr lang="it-IT" sz="2000" dirty="0"/>
              <a:t>La riduzione nel numero delle attivazioni, causata dalla crisi pandemica, e registrata tra il 2020 e il 2019 è stata forte per tutte le tipologie contrattuali</a:t>
            </a: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83FD600A-5A43-2D89-E821-D147148187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025" y="1751661"/>
            <a:ext cx="7595616" cy="3938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483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172590-F083-9240-8D2A-27E74BE89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87" y="286203"/>
            <a:ext cx="11907013" cy="598261"/>
          </a:xfrm>
        </p:spPr>
        <p:txBody>
          <a:bodyPr>
            <a:normAutofit fontScale="90000"/>
          </a:bodyPr>
          <a:lstStyle/>
          <a:p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La distribuzione del saldo attivazioni-cessazioni </a:t>
            </a:r>
            <a:r>
              <a:rPr lang="it-IT" dirty="0"/>
              <a:t>per contratto </a:t>
            </a:r>
            <a:br>
              <a:rPr lang="it-IT" dirty="0"/>
            </a:br>
            <a:r>
              <a:rPr lang="it-IT" dirty="0"/>
              <a:t>in Emilia-Romagna per i </a:t>
            </a:r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giovani tra i 15 e i 29 anni</a:t>
            </a:r>
            <a:endParaRPr lang="it-IT" sz="2700" b="0" dirty="0">
              <a:highlight>
                <a:srgbClr val="C0C0C0"/>
              </a:highlight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F508402-B66B-4A4E-AD5C-28BF6C107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F82156-9445-CA41-89E8-99C6AA80F868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C9049F-173E-C041-A55A-0B73721EFCC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467302" y="6216514"/>
            <a:ext cx="4086424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Elaborazioni su dati Siler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FF9E5D94-254B-93CA-0DCF-784BBB462218}"/>
              </a:ext>
            </a:extLst>
          </p:cNvPr>
          <p:cNvSpPr txBox="1"/>
          <p:nvPr/>
        </p:nvSpPr>
        <p:spPr>
          <a:xfrm>
            <a:off x="359349" y="5865664"/>
            <a:ext cx="742914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100" dirty="0"/>
              <a:t>(a) nel totale economia, escluse le attività svolte da famiglie e convivenze (lavoro domestico) ed escluso il lavoro intermittente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483A1154-0D4B-AD04-1321-D3A7C8EDD30A}"/>
              </a:ext>
            </a:extLst>
          </p:cNvPr>
          <p:cNvSpPr txBox="1"/>
          <p:nvPr/>
        </p:nvSpPr>
        <p:spPr>
          <a:xfrm>
            <a:off x="562710" y="1063309"/>
            <a:ext cx="701374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i="1" dirty="0"/>
              <a:t>Saldo attivazioni-cessazioni per tipologia contrattuale in Emilia-Romagna </a:t>
            </a:r>
            <a:r>
              <a:rPr lang="it-IT" baseline="30000" dirty="0"/>
              <a:t>(a) </a:t>
            </a:r>
            <a:r>
              <a:rPr lang="it-IT" i="1" dirty="0"/>
              <a:t>nella classe di età 15-29 anni (dati grezzi, quota sul totale 15-29 anni)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9EBAFAD1-3D63-22E2-A8AA-50B44B902D7E}"/>
              </a:ext>
            </a:extLst>
          </p:cNvPr>
          <p:cNvSpPr txBox="1"/>
          <p:nvPr/>
        </p:nvSpPr>
        <p:spPr>
          <a:xfrm>
            <a:off x="7751135" y="1039165"/>
            <a:ext cx="4189229" cy="5973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Clr>
                <a:srgbClr val="3264AA"/>
              </a:buClr>
              <a:buFont typeface="Wingdings" panose="05000000000000000000" pitchFamily="2" charset="2"/>
              <a:buChar char="§"/>
            </a:pP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Nel 2020 in regione come nel Paese, l’emergenza COVID-19 ha portato ad una riduzione delle posizioni dipendenti a tempo determinato (-2.678 unità), mentre il lavoro a tempo indeterminato è cresciuto per tutto il 2020 (+3.247 unità) anche per effetto della sospensione dei licenziamenti e delle altre misure protettive attuate</a:t>
            </a:r>
            <a:endParaRPr lang="it-IT" sz="1800" i="0" dirty="0">
              <a:solidFill>
                <a:srgbClr val="201F1E"/>
              </a:solidFill>
              <a:effectLst/>
              <a:latin typeface="Calibri" panose="020F0502020204030204" pitchFamily="34" charset="0"/>
            </a:endParaRPr>
          </a:p>
          <a:p>
            <a:pPr marL="285750" indent="-28575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Clr>
                <a:srgbClr val="3264AA"/>
              </a:buClr>
              <a:buFont typeface="Wingdings" panose="05000000000000000000" pitchFamily="2" charset="2"/>
              <a:buChar char="§"/>
            </a:pPr>
            <a:r>
              <a:rPr lang="it-IT" sz="1800" dirty="0">
                <a:solidFill>
                  <a:srgbClr val="201F1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Nel 2021 sono tornate a crescere in misura più consistente le posizioni dipendenti a tempo determinato (+11.499 unità)</a:t>
            </a:r>
          </a:p>
          <a:p>
            <a:pPr marL="285750" indent="-28575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Clr>
                <a:srgbClr val="3264AA"/>
              </a:buClr>
              <a:buFont typeface="Wingdings" panose="05000000000000000000" pitchFamily="2" charset="2"/>
              <a:buChar char="§"/>
            </a:pPr>
            <a:r>
              <a:rPr lang="it-IT" sz="1800" dirty="0">
                <a:solidFill>
                  <a:srgbClr val="201F1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primo parziale e provvisorio bilancio del 2022 si fonda nuovamente sulla crescita del lavoro a tempo indeter</a:t>
            </a:r>
            <a:r>
              <a:rPr lang="it-IT" dirty="0">
                <a:solidFill>
                  <a:srgbClr val="201F1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minato</a:t>
            </a:r>
            <a:endParaRPr lang="it-IT" sz="1800" dirty="0">
              <a:solidFill>
                <a:srgbClr val="201F1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Clr>
                <a:srgbClr val="3264AA"/>
              </a:buClr>
              <a:buFont typeface="Wingdings" panose="05000000000000000000" pitchFamily="2" charset="2"/>
              <a:buChar char="§"/>
            </a:pPr>
            <a:endParaRPr lang="it-IT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A2D536BF-24F4-8E95-1025-BB2F1752B5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794" y="1790861"/>
            <a:ext cx="7604760" cy="4017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3369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92D7349-27D6-534D-960D-12C4FDF901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3617" y="1368529"/>
            <a:ext cx="9755491" cy="923330"/>
          </a:xfrm>
        </p:spPr>
        <p:txBody>
          <a:bodyPr/>
          <a:lstStyle/>
          <a:p>
            <a:r>
              <a:rPr lang="it-IT" dirty="0"/>
              <a:t>3. Cassa integrazione guadagni</a:t>
            </a:r>
          </a:p>
        </p:txBody>
      </p:sp>
      <p:sp>
        <p:nvSpPr>
          <p:cNvPr id="4" name="Segnaposto testo 2">
            <a:extLst>
              <a:ext uri="{FF2B5EF4-FFF2-40B4-BE49-F238E27FC236}">
                <a16:creationId xmlns:a16="http://schemas.microsoft.com/office/drawing/2014/main" id="{2B4154C1-7E56-2148-A428-AA8C15166ED4}"/>
              </a:ext>
            </a:extLst>
          </p:cNvPr>
          <p:cNvSpPr txBox="1">
            <a:spLocks/>
          </p:cNvSpPr>
          <p:nvPr/>
        </p:nvSpPr>
        <p:spPr>
          <a:xfrm>
            <a:off x="313617" y="3470365"/>
            <a:ext cx="4006481" cy="923330"/>
          </a:xfrm>
          <a:prstGeom prst="rect">
            <a:avLst/>
          </a:prstGeom>
          <a:solidFill>
            <a:srgbClr val="3264AA"/>
          </a:solidFill>
        </p:spPr>
        <p:txBody>
          <a:bodyPr vert="horz" wrap="non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>
                <a:solidFill>
                  <a:prstClr val="white"/>
                </a:solidFill>
                <a:latin typeface="Calibri" panose="020F0502020204030204"/>
              </a:rPr>
              <a:t>disponibilità</a:t>
            </a:r>
            <a:endParaRPr kumimoji="0" lang="it-IT" sz="6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2B4154C1-7E56-2148-A428-AA8C15166ED4}"/>
              </a:ext>
            </a:extLst>
          </p:cNvPr>
          <p:cNvSpPr txBox="1">
            <a:spLocks/>
          </p:cNvSpPr>
          <p:nvPr/>
        </p:nvSpPr>
        <p:spPr>
          <a:xfrm>
            <a:off x="313617" y="2429965"/>
            <a:ext cx="8952900" cy="923330"/>
          </a:xfrm>
          <a:prstGeom prst="rect">
            <a:avLst/>
          </a:prstGeom>
          <a:solidFill>
            <a:srgbClr val="3264AA"/>
          </a:solidFill>
        </p:spPr>
        <p:txBody>
          <a:bodyPr vert="horz" wrap="non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 dichiarazioni di immediata</a:t>
            </a:r>
          </a:p>
        </p:txBody>
      </p:sp>
      <p:grpSp>
        <p:nvGrpSpPr>
          <p:cNvPr id="9" name="Gruppo 8"/>
          <p:cNvGrpSpPr/>
          <p:nvPr/>
        </p:nvGrpSpPr>
        <p:grpSpPr>
          <a:xfrm>
            <a:off x="185056" y="201761"/>
            <a:ext cx="4833258" cy="6492953"/>
            <a:chOff x="185056" y="201761"/>
            <a:chExt cx="4833258" cy="6492953"/>
          </a:xfrm>
        </p:grpSpPr>
        <p:sp>
          <p:nvSpPr>
            <p:cNvPr id="7" name="Rettangolo 6"/>
            <p:cNvSpPr/>
            <p:nvPr/>
          </p:nvSpPr>
          <p:spPr>
            <a:xfrm>
              <a:off x="185057" y="5965608"/>
              <a:ext cx="2188029" cy="7291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Rettangolo 7"/>
            <p:cNvSpPr/>
            <p:nvPr/>
          </p:nvSpPr>
          <p:spPr>
            <a:xfrm>
              <a:off x="185056" y="201761"/>
              <a:ext cx="4833258" cy="10286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694054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172590-F083-9240-8D2A-27E74BE89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87" y="286203"/>
            <a:ext cx="11907013" cy="598261"/>
          </a:xfrm>
        </p:spPr>
        <p:txBody>
          <a:bodyPr>
            <a:normAutofit fontScale="90000"/>
          </a:bodyPr>
          <a:lstStyle/>
          <a:p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Il ricorso alla CIG nei primi nove del 2022 è ancora superiore </a:t>
            </a:r>
            <a:b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al livello </a:t>
            </a:r>
            <a:r>
              <a:rPr kumimoji="0" lang="it-IT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pre</a:t>
            </a:r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-covid in Emilia-Romagna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F508402-B66B-4A4E-AD5C-28BF6C107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F82156-9445-CA41-89E8-99C6AA80F868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C9049F-173E-C041-A55A-0B73721EFCC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467302" y="6216514"/>
            <a:ext cx="4086424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Elaborazioni su dati Inps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0AEDB3E-43BB-C41A-F28F-14F721AC4F62}"/>
              </a:ext>
            </a:extLst>
          </p:cNvPr>
          <p:cNvSpPr txBox="1"/>
          <p:nvPr/>
        </p:nvSpPr>
        <p:spPr>
          <a:xfrm>
            <a:off x="8113446" y="1108923"/>
            <a:ext cx="389071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3264AA"/>
              </a:buClr>
              <a:buFont typeface="Wingdings" panose="05000000000000000000" pitchFamily="2" charset="2"/>
              <a:buChar char="§"/>
            </a:pPr>
            <a:r>
              <a:rPr lang="it-IT" dirty="0"/>
              <a:t>Nei primi nove mesi del 2020, il numero di ore di CIG complessivamente autorizzate in regione come nel Paese ha raggiunto il valore più alto di sempre: 323,7 milioni di ore in regione (417,8 milioni nel 2020)</a:t>
            </a:r>
          </a:p>
          <a:p>
            <a:pPr marL="285750" indent="-285750">
              <a:buClr>
                <a:srgbClr val="3264AA"/>
              </a:buClr>
              <a:buFont typeface="Wingdings" panose="05000000000000000000" pitchFamily="2" charset="2"/>
              <a:buChar char="§"/>
            </a:pPr>
            <a:r>
              <a:rPr lang="it-IT" dirty="0"/>
              <a:t>Il ricorso alla CIG, così come la sospensione per legge dei licenziamenti, è stato attuato per contrastare gli effetti della crisi, al fine di attenuare al massimo le conseguenze del </a:t>
            </a:r>
            <a:r>
              <a:rPr lang="it-IT" i="1" dirty="0"/>
              <a:t>lockdown</a:t>
            </a:r>
          </a:p>
          <a:p>
            <a:pPr marL="285750" indent="-285750">
              <a:buClr>
                <a:srgbClr val="3264AA"/>
              </a:buClr>
              <a:buFont typeface="Wingdings" panose="05000000000000000000" pitchFamily="2" charset="2"/>
              <a:buChar char="§"/>
            </a:pPr>
            <a:r>
              <a:rPr lang="it-IT" dirty="0"/>
              <a:t>Ancora elevato ma notevolmente ridimensionato il numero di ore autorizzate nel 2022 (31,2 milioni da gennaio a settembre) se pur superiore al dato del 2019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F2043E67-B2A3-F3DE-86A1-32020F8BC2D0}"/>
              </a:ext>
            </a:extLst>
          </p:cNvPr>
          <p:cNvSpPr/>
          <p:nvPr/>
        </p:nvSpPr>
        <p:spPr>
          <a:xfrm>
            <a:off x="462747" y="1080000"/>
            <a:ext cx="73472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i="1" dirty="0"/>
              <a:t>Ore autorizzate di cassa integrazione guadagni per tipo di gestione</a:t>
            </a:r>
            <a:br>
              <a:rPr lang="it-IT" i="1" dirty="0"/>
            </a:br>
            <a:r>
              <a:rPr lang="it-IT" i="1" dirty="0"/>
              <a:t>in Emilia-Romagna nei primi nove mesi degli anni 2019-2022 (valori assoluti)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2D25DEFC-CA01-D164-6DFE-7776AAB34B31}"/>
              </a:ext>
            </a:extLst>
          </p:cNvPr>
          <p:cNvSpPr txBox="1"/>
          <p:nvPr/>
        </p:nvSpPr>
        <p:spPr>
          <a:xfrm>
            <a:off x="1706043" y="5891227"/>
            <a:ext cx="52289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Fonte: elaborazione su dati Osservatorio sulla cassa integrazione guadagni (INPS)</a:t>
            </a:r>
            <a:endParaRPr lang="it-IT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477A7079-7C0F-887A-9184-DBFF1FAC3E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257" y="1715926"/>
            <a:ext cx="7347204" cy="4192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345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172590-F083-9240-8D2A-27E74BE89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87" y="286203"/>
            <a:ext cx="11907013" cy="598261"/>
          </a:xfrm>
        </p:spPr>
        <p:txBody>
          <a:bodyPr>
            <a:normAutofit fontScale="90000"/>
          </a:bodyPr>
          <a:lstStyle/>
          <a:p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Le dichiarazioni di immediata disponibilità (DID) per classe di età</a:t>
            </a:r>
            <a:b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in Emilia-Romagna nel periodo 2019-2021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F508402-B66B-4A4E-AD5C-28BF6C107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F82156-9445-CA41-89E8-99C6AA80F868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C9049F-173E-C041-A55A-0B73721EFCC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467302" y="6216514"/>
            <a:ext cx="4086424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Elaborazioni su dati Siler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0AEDB3E-43BB-C41A-F28F-14F721AC4F62}"/>
              </a:ext>
            </a:extLst>
          </p:cNvPr>
          <p:cNvSpPr txBox="1"/>
          <p:nvPr/>
        </p:nvSpPr>
        <p:spPr>
          <a:xfrm>
            <a:off x="8346558" y="1108923"/>
            <a:ext cx="3657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3264AA"/>
              </a:buClr>
              <a:buFont typeface="Wingdings" panose="05000000000000000000" pitchFamily="2" charset="2"/>
              <a:buChar char="§"/>
            </a:pPr>
            <a:r>
              <a:rPr lang="it-IT" dirty="0">
                <a:highlight>
                  <a:srgbClr val="FFFFFF"/>
                </a:highlight>
              </a:rPr>
              <a:t>Le forzate limitazioni all’attività imposte ai Centri per l’impiego provocate dall’emergenza hanno impattato in modo negativo su un’utenza maggiormente ostacolata dal </a:t>
            </a:r>
            <a:r>
              <a:rPr lang="it-IT" i="1" dirty="0">
                <a:highlight>
                  <a:srgbClr val="FFFFFF"/>
                </a:highlight>
              </a:rPr>
              <a:t>digital divide </a:t>
            </a:r>
            <a:r>
              <a:rPr lang="it-IT" dirty="0">
                <a:highlight>
                  <a:srgbClr val="FFFFFF"/>
                </a:highlight>
              </a:rPr>
              <a:t>e che riflette fenomeni di forte «scoraggiamento» della ricerca del lavoro (riscontrati anche nei dati Istat)</a:t>
            </a:r>
          </a:p>
          <a:p>
            <a:pPr marL="285750" indent="-285750">
              <a:buClr>
                <a:srgbClr val="3264AA"/>
              </a:buClr>
              <a:buFont typeface="Wingdings" panose="05000000000000000000" pitchFamily="2" charset="2"/>
              <a:buChar char="§"/>
            </a:pPr>
            <a:r>
              <a:rPr lang="it-IT" dirty="0"/>
              <a:t>La quota di giovani sul totale delle persone che hanno </a:t>
            </a:r>
            <a:r>
              <a:rPr lang="it-IT"/>
              <a:t>rilasciato la </a:t>
            </a:r>
            <a:r>
              <a:rPr lang="it-IT" dirty="0"/>
              <a:t>DID, includendo in questa definizione coloro che hanno tra i 15 e i 29 anni, è calata in regione nel 2020 (dal 34,6% del 2019 al 32,5% del 2020) e cresciuta nel 2021 (34,0%)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7C5AB9E4-3D0B-38A3-544D-17715931895D}"/>
              </a:ext>
            </a:extLst>
          </p:cNvPr>
          <p:cNvSpPr/>
          <p:nvPr/>
        </p:nvSpPr>
        <p:spPr>
          <a:xfrm>
            <a:off x="127123" y="1104834"/>
            <a:ext cx="82249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i="1" dirty="0"/>
              <a:t>Dichiarazioni di immediata disponibilità (dato di flusso) rilasciate nei CPI della regione </a:t>
            </a:r>
            <a:br>
              <a:rPr lang="it-IT" i="1" dirty="0"/>
            </a:br>
            <a:r>
              <a:rPr lang="it-IT" i="1" dirty="0"/>
              <a:t>Emilia-Romagna per classe di età (periodo 2019-2021, valori assoluti e percentuali)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EBEAAC24-5584-1EF1-2094-197940622F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403" y="1960407"/>
            <a:ext cx="7191756" cy="3860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61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92D7349-27D6-534D-960D-12C4FDF901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3617" y="1368529"/>
            <a:ext cx="9021252" cy="923330"/>
          </a:xfrm>
        </p:spPr>
        <p:txBody>
          <a:bodyPr/>
          <a:lstStyle/>
          <a:p>
            <a:r>
              <a:rPr lang="it-IT" dirty="0"/>
              <a:t>1. L’impatto della pandemia</a:t>
            </a:r>
          </a:p>
        </p:txBody>
      </p:sp>
      <p:sp>
        <p:nvSpPr>
          <p:cNvPr id="4" name="Segnaposto testo 2">
            <a:extLst>
              <a:ext uri="{FF2B5EF4-FFF2-40B4-BE49-F238E27FC236}">
                <a16:creationId xmlns:a16="http://schemas.microsoft.com/office/drawing/2014/main" id="{2B4154C1-7E56-2148-A428-AA8C15166ED4}"/>
              </a:ext>
            </a:extLst>
          </p:cNvPr>
          <p:cNvSpPr txBox="1">
            <a:spLocks/>
          </p:cNvSpPr>
          <p:nvPr/>
        </p:nvSpPr>
        <p:spPr>
          <a:xfrm>
            <a:off x="313617" y="3470365"/>
            <a:ext cx="6281078" cy="923330"/>
          </a:xfrm>
          <a:prstGeom prst="rect">
            <a:avLst/>
          </a:prstGeom>
          <a:solidFill>
            <a:srgbClr val="3264AA"/>
          </a:solidFill>
        </p:spPr>
        <p:txBody>
          <a:bodyPr vert="horz" wrap="non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 nuove stime Istat</a:t>
            </a:r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2B4154C1-7E56-2148-A428-AA8C15166ED4}"/>
              </a:ext>
            </a:extLst>
          </p:cNvPr>
          <p:cNvSpPr txBox="1">
            <a:spLocks/>
          </p:cNvSpPr>
          <p:nvPr/>
        </p:nvSpPr>
        <p:spPr>
          <a:xfrm>
            <a:off x="313617" y="2429965"/>
            <a:ext cx="6264600" cy="923330"/>
          </a:xfrm>
          <a:prstGeom prst="rect">
            <a:avLst/>
          </a:prstGeom>
          <a:solidFill>
            <a:srgbClr val="3264AA"/>
          </a:solidFill>
        </p:spPr>
        <p:txBody>
          <a:bodyPr vert="horz" wrap="non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>
                <a:solidFill>
                  <a:prstClr val="white"/>
                </a:solidFill>
                <a:latin typeface="Calibri" panose="020F0502020204030204"/>
              </a:rPr>
              <a:t>s</a:t>
            </a:r>
            <a:r>
              <a:rPr kumimoji="0" lang="it-IT" sz="6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ui</a:t>
            </a:r>
            <a:r>
              <a:rPr kumimoji="0" lang="it-IT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giovani </a:t>
            </a:r>
            <a:r>
              <a:rPr lang="it-IT" dirty="0">
                <a:solidFill>
                  <a:prstClr val="white"/>
                </a:solidFill>
                <a:latin typeface="Calibri" panose="020F0502020204030204"/>
              </a:rPr>
              <a:t>s</a:t>
            </a:r>
            <a:r>
              <a:rPr kumimoji="0" lang="it-IT" sz="6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econdo</a:t>
            </a:r>
            <a:endParaRPr kumimoji="0" lang="it-IT" sz="6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9" name="Gruppo 8"/>
          <p:cNvGrpSpPr/>
          <p:nvPr/>
        </p:nvGrpSpPr>
        <p:grpSpPr>
          <a:xfrm>
            <a:off x="185056" y="201761"/>
            <a:ext cx="4833258" cy="6492953"/>
            <a:chOff x="185056" y="201761"/>
            <a:chExt cx="4833258" cy="6492953"/>
          </a:xfrm>
        </p:grpSpPr>
        <p:sp>
          <p:nvSpPr>
            <p:cNvPr id="7" name="Rettangolo 6"/>
            <p:cNvSpPr/>
            <p:nvPr/>
          </p:nvSpPr>
          <p:spPr>
            <a:xfrm>
              <a:off x="185057" y="5965608"/>
              <a:ext cx="2188029" cy="7291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Rettangolo 7"/>
            <p:cNvSpPr/>
            <p:nvPr/>
          </p:nvSpPr>
          <p:spPr>
            <a:xfrm>
              <a:off x="185056" y="201761"/>
              <a:ext cx="4833258" cy="10286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Segnaposto testo 2">
            <a:extLst>
              <a:ext uri="{FF2B5EF4-FFF2-40B4-BE49-F238E27FC236}">
                <a16:creationId xmlns:a16="http://schemas.microsoft.com/office/drawing/2014/main" id="{2FE8D719-3A76-FF2C-35DF-53A104FD429F}"/>
              </a:ext>
            </a:extLst>
          </p:cNvPr>
          <p:cNvSpPr txBox="1">
            <a:spLocks/>
          </p:cNvSpPr>
          <p:nvPr/>
        </p:nvSpPr>
        <p:spPr>
          <a:xfrm>
            <a:off x="313617" y="4510765"/>
            <a:ext cx="4004622" cy="923330"/>
          </a:xfrm>
          <a:prstGeom prst="rect">
            <a:avLst/>
          </a:prstGeom>
          <a:solidFill>
            <a:srgbClr val="3264AA"/>
          </a:solidFill>
        </p:spPr>
        <p:txBody>
          <a:bodyPr vert="horz" wrap="non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>
                <a:solidFill>
                  <a:prstClr val="white"/>
                </a:solidFill>
                <a:latin typeface="Calibri" panose="020F0502020204030204"/>
              </a:rPr>
              <a:t>(2018-2021)</a:t>
            </a:r>
            <a:endParaRPr kumimoji="0" lang="it-IT" sz="6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5001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172590-F083-9240-8D2A-27E74BE89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393" y="286203"/>
            <a:ext cx="11487149" cy="598261"/>
          </a:xfrm>
        </p:spPr>
        <p:txBody>
          <a:bodyPr>
            <a:normAutofit fontScale="90000"/>
          </a:bodyPr>
          <a:lstStyle/>
          <a:p>
            <a:r>
              <a:rPr lang="it-IT" dirty="0"/>
              <a:t>Popolazione regionale per classi di età e condizione professionale</a:t>
            </a:r>
            <a:br>
              <a:rPr lang="it-IT" dirty="0"/>
            </a:br>
            <a:r>
              <a:rPr lang="it-IT" sz="2700" b="0" dirty="0"/>
              <a:t>Anno 2021 | maschi e femmine, dati in migliaia e quote % sulla popolazione totale per età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F508402-B66B-4A4E-AD5C-28BF6C107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F82156-9445-CA41-89E8-99C6AA80F868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C9049F-173E-C041-A55A-0B73721EFCC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467302" y="6216514"/>
            <a:ext cx="4086424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Elaborazioni su dati ISTAT</a:t>
            </a:r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5488249" y="1137080"/>
            <a:ext cx="17261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Valori assoluti in migliaia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9478725" y="1137079"/>
            <a:ext cx="17134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Ripartizione percentuale</a:t>
            </a:r>
          </a:p>
        </p:txBody>
      </p:sp>
      <p:sp>
        <p:nvSpPr>
          <p:cNvPr id="9" name="Segnaposto contenuto 9">
            <a:extLst>
              <a:ext uri="{FF2B5EF4-FFF2-40B4-BE49-F238E27FC236}">
                <a16:creationId xmlns:a16="http://schemas.microsoft.com/office/drawing/2014/main" id="{3F898EB6-C8E6-0DDC-1122-EE7B533F0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75" y="1178222"/>
            <a:ext cx="3979165" cy="4900859"/>
          </a:xfrm>
          <a:noFill/>
          <a:ln>
            <a:noFill/>
          </a:ln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Clr>
                <a:srgbClr val="3264AA"/>
              </a:buClr>
              <a:buSzPct val="100000"/>
              <a:buNone/>
            </a:pPr>
            <a:r>
              <a:rPr lang="it-IT" sz="1400" dirty="0">
                <a:solidFill>
                  <a:srgbClr val="3264AA"/>
                </a:solidFill>
                <a:latin typeface="Wingdings" panose="05000000000000000000" pitchFamily="2" charset="2"/>
              </a:rPr>
              <a:t>¨</a:t>
            </a:r>
            <a:r>
              <a:rPr lang="it-IT" sz="1400" dirty="0">
                <a:solidFill>
                  <a:srgbClr val="FF3300"/>
                </a:solidFill>
                <a:latin typeface="Wingdings" panose="05000000000000000000" pitchFamily="2" charset="2"/>
              </a:rPr>
              <a:t> </a:t>
            </a:r>
            <a:r>
              <a:rPr lang="it-IT" sz="1600" dirty="0"/>
              <a:t>Nel 2021 ISTAT stima in circa 849,3 mila il numero dei giovani tra i 15 e i 34 anni in Emilia-Romagna, il 22,1% della popolazione (statistica) residente totale con 15 anni e più </a:t>
            </a:r>
          </a:p>
          <a:p>
            <a:pPr marL="0" indent="0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Clr>
                <a:srgbClr val="3264AA"/>
              </a:buClr>
              <a:buSzPct val="100000"/>
              <a:buNone/>
            </a:pPr>
            <a:r>
              <a:rPr lang="it-IT" sz="1600" dirty="0">
                <a:solidFill>
                  <a:srgbClr val="3264AA"/>
                </a:solidFill>
                <a:latin typeface="Wingdings" panose="05000000000000000000" pitchFamily="2" charset="2"/>
              </a:rPr>
              <a:t>¨</a:t>
            </a:r>
            <a:r>
              <a:rPr lang="it-IT" sz="1600" dirty="0">
                <a:solidFill>
                  <a:srgbClr val="FF3300"/>
                </a:solidFill>
                <a:latin typeface="Wingdings" panose="05000000000000000000" pitchFamily="2" charset="2"/>
              </a:rPr>
              <a:t> </a:t>
            </a:r>
            <a:r>
              <a:rPr lang="it-IT" sz="1600" dirty="0"/>
              <a:t>La propensione a rientrare nelle forze di lavoro cresce al crescere dell’età. Nella classe 15-24 anni si registra una quota di popolazione attiva pari al 26,6% del totale, che cresce all’81,4% nella classe 25-34 anni</a:t>
            </a:r>
          </a:p>
          <a:p>
            <a:pPr marL="0" indent="0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Clr>
                <a:srgbClr val="3264AA"/>
              </a:buClr>
              <a:buSzPct val="100000"/>
              <a:buNone/>
            </a:pPr>
            <a:r>
              <a:rPr lang="it-IT" sz="1600" dirty="0">
                <a:solidFill>
                  <a:srgbClr val="3264AA"/>
                </a:solidFill>
                <a:latin typeface="Wingdings" panose="05000000000000000000" pitchFamily="2" charset="2"/>
              </a:rPr>
              <a:t>¨</a:t>
            </a:r>
            <a:r>
              <a:rPr lang="it-IT" sz="1600" dirty="0">
                <a:solidFill>
                  <a:srgbClr val="FF3300"/>
                </a:solidFill>
                <a:latin typeface="Wingdings" panose="05000000000000000000" pitchFamily="2" charset="2"/>
              </a:rPr>
              <a:t> </a:t>
            </a:r>
            <a:r>
              <a:rPr lang="it-IT" sz="1600" dirty="0"/>
              <a:t>Se si considera l’intera popolazione con 15 anni e più, si registra una quota del 51,5% di occupati, del 3,0% di persone in cerca di occupazione (e quindi una forza lavoro pari al 54,5% della popolazione) e una quota del 45,6% di inattivi (in prevalenza studenti e pensionati)</a:t>
            </a:r>
          </a:p>
          <a:p>
            <a:pPr marL="0" indent="0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Clr>
                <a:srgbClr val="3264AA"/>
              </a:buClr>
              <a:buSzPct val="100000"/>
              <a:buNone/>
            </a:pPr>
            <a:endParaRPr lang="it-IT" sz="1400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FDB22B8D-AA23-15F7-4537-F414F6701D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5570" y="1566941"/>
            <a:ext cx="3979164" cy="4407408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A584D847-48E2-F6DB-9B60-88361C79AF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1144" y="1587939"/>
            <a:ext cx="3870960" cy="442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006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172590-F083-9240-8D2A-27E74BE89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393" y="275495"/>
            <a:ext cx="11487149" cy="598261"/>
          </a:xfrm>
        </p:spPr>
        <p:txBody>
          <a:bodyPr>
            <a:normAutofit fontScale="90000"/>
          </a:bodyPr>
          <a:lstStyle/>
          <a:p>
            <a:r>
              <a:rPr lang="it-IT" dirty="0"/>
              <a:t>Forze di lavoro e inattivi per classe di età in Emilia-Romagna</a:t>
            </a:r>
            <a:br>
              <a:rPr lang="it-IT" dirty="0"/>
            </a:br>
            <a:r>
              <a:rPr lang="it-IT" sz="2700" b="0" dirty="0"/>
              <a:t>2018-2021 | maschi e femmine, dati in migliaia (classi di età 15-24 anni e 25-34 anni)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F508402-B66B-4A4E-AD5C-28BF6C107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F82156-9445-CA41-89E8-99C6AA80F868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C9049F-173E-C041-A55A-0B73721EFCC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545421" y="6216650"/>
            <a:ext cx="4086225" cy="252413"/>
          </a:xfrm>
        </p:spPr>
        <p:txBody>
          <a:bodyPr/>
          <a:lstStyle/>
          <a:p>
            <a:pPr algn="r"/>
            <a:r>
              <a:rPr lang="it-IT" sz="1200">
                <a:solidFill>
                  <a:schemeClr val="bg1"/>
                </a:solidFill>
              </a:rPr>
              <a:t>Elaborazioni su dati ISTAT</a:t>
            </a: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3CFB2A5-7BAF-7154-E8D5-4ABC34D85454}"/>
              </a:ext>
            </a:extLst>
          </p:cNvPr>
          <p:cNvSpPr txBox="1"/>
          <p:nvPr/>
        </p:nvSpPr>
        <p:spPr>
          <a:xfrm>
            <a:off x="7477495" y="1144961"/>
            <a:ext cx="4263603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300" i="1" dirty="0"/>
              <a:t>Forze di lavoro e inattivi, anni 2018-2021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3574E25E-3290-ACAE-4880-013F72D48605}"/>
              </a:ext>
            </a:extLst>
          </p:cNvPr>
          <p:cNvSpPr txBox="1"/>
          <p:nvPr/>
        </p:nvSpPr>
        <p:spPr>
          <a:xfrm>
            <a:off x="590196" y="1246075"/>
            <a:ext cx="5579400" cy="4660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Clr>
                <a:srgbClr val="3264AA"/>
              </a:buClr>
            </a:pPr>
            <a:r>
              <a:rPr lang="it-IT" sz="1800" dirty="0">
                <a:solidFill>
                  <a:srgbClr val="3264AA"/>
                </a:solidFill>
                <a:latin typeface="Wingdings" panose="05000000000000000000" pitchFamily="2" charset="2"/>
              </a:rPr>
              <a:t>¨ </a:t>
            </a:r>
            <a:r>
              <a:rPr lang="it-IT" sz="1700" dirty="0"/>
              <a:t>Il </a:t>
            </a:r>
            <a:r>
              <a:rPr lang="it-IT" sz="1700" b="1" dirty="0"/>
              <a:t>calo delle forze di lavoro </a:t>
            </a:r>
            <a:r>
              <a:rPr lang="it-IT" sz="1700" dirty="0"/>
              <a:t>registrato nel 2020 in regione come effetto dell’emergenza sanitaria (-2,6% sul 2019, pari a -55,6 mila unità), è interamente a carico dei lavoratori under 50 anni. In particolare gli attivi nella classe 15-24 anni si riducono del -6,9% (-8,1 mila unità), quelli nella classe 25-34 anni del -3,5% (-12,8 mila). Nel 2021 in ulteriore calo le classi 15-24 anni (-2,3%, -2,5 mila unità) e in crescita le altre classi tra cui quella 25-34 anni (+1,6%, +5,6 mila unità)</a:t>
            </a:r>
          </a:p>
          <a:p>
            <a:pPr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Clr>
                <a:srgbClr val="3264AA"/>
              </a:buClr>
            </a:pPr>
            <a:r>
              <a:rPr lang="it-IT" sz="1800" dirty="0">
                <a:solidFill>
                  <a:srgbClr val="3264AA"/>
                </a:solidFill>
                <a:latin typeface="Wingdings" panose="05000000000000000000" pitchFamily="2" charset="2"/>
              </a:rPr>
              <a:t>¨ </a:t>
            </a:r>
            <a:r>
              <a:rPr lang="it-IT" sz="1700" dirty="0"/>
              <a:t>Nel corso del 2020 uno degli effetti più visibili dell’emergenza pandemica è consistito </a:t>
            </a:r>
            <a:r>
              <a:rPr lang="it-IT" sz="1700" b="1" dirty="0"/>
              <a:t>nell’incremento della popolazione inattiva </a:t>
            </a:r>
            <a:r>
              <a:rPr lang="it-IT" sz="1700" dirty="0"/>
              <a:t>(+3,8%, +63,7 mila unità) che cresce anche con riferimento alle classi di età giovanili. Nel 2021 la popolazione inattiva complessiva si riduce leggermente </a:t>
            </a:r>
            <a:br>
              <a:rPr lang="it-IT" sz="1700" dirty="0"/>
            </a:br>
            <a:r>
              <a:rPr lang="it-IT" sz="1700" dirty="0"/>
              <a:t>(-0,5%, -8,9 mila unità) ma non nella classe di età 15-24 anni (+2,8%, +7,9 mila unità)</a:t>
            </a: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216FF2AB-FF52-F3D7-D6A5-1D65899D7A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79" y="1552999"/>
            <a:ext cx="5030724" cy="2144268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3623E1F1-C2EE-4855-5BFC-4F25CE4715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5779" y="3884211"/>
            <a:ext cx="5030724" cy="214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979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172590-F083-9240-8D2A-27E74BE89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393" y="275495"/>
            <a:ext cx="11487149" cy="598261"/>
          </a:xfrm>
        </p:spPr>
        <p:txBody>
          <a:bodyPr>
            <a:normAutofit fontScale="90000"/>
          </a:bodyPr>
          <a:lstStyle/>
          <a:p>
            <a:r>
              <a:rPr lang="it-IT" dirty="0"/>
              <a:t>Tasso di occupazione e disoccupazione regionale per sesso ed età</a:t>
            </a:r>
            <a:br>
              <a:rPr lang="it-IT" dirty="0"/>
            </a:br>
            <a:r>
              <a:rPr lang="it-IT" sz="2700" b="0" dirty="0"/>
              <a:t>2021 | valori percentuali (classi di età 15-24 anni, 25-34 anni e 15 anni e oltre)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F508402-B66B-4A4E-AD5C-28BF6C107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F82156-9445-CA41-89E8-99C6AA80F868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C9049F-173E-C041-A55A-0B73721EFCC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545421" y="6216650"/>
            <a:ext cx="4086225" cy="252413"/>
          </a:xfrm>
        </p:spPr>
        <p:txBody>
          <a:bodyPr/>
          <a:lstStyle/>
          <a:p>
            <a:pPr algn="r"/>
            <a:r>
              <a:rPr lang="it-IT" sz="1200">
                <a:solidFill>
                  <a:schemeClr val="bg1"/>
                </a:solidFill>
              </a:rPr>
              <a:t>Elaborazioni su dati ISTAT</a:t>
            </a: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52BA8BD9-AF69-D5E1-7F14-BF6B7082E7F5}"/>
              </a:ext>
            </a:extLst>
          </p:cNvPr>
          <p:cNvSpPr txBox="1"/>
          <p:nvPr/>
        </p:nvSpPr>
        <p:spPr>
          <a:xfrm>
            <a:off x="6033332" y="1054529"/>
            <a:ext cx="593885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300" i="1" dirty="0"/>
              <a:t>Tasso di occupazione e disoccupazione per sesso, anno 2021 – confronti territoriali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89BFE337-E17D-CE41-5E10-C5148F45D603}"/>
              </a:ext>
            </a:extLst>
          </p:cNvPr>
          <p:cNvSpPr txBox="1"/>
          <p:nvPr/>
        </p:nvSpPr>
        <p:spPr>
          <a:xfrm>
            <a:off x="650484" y="1318657"/>
            <a:ext cx="5112753" cy="4572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Clr>
                <a:srgbClr val="3264AA"/>
              </a:buClr>
            </a:pPr>
            <a:r>
              <a:rPr lang="it-IT" sz="1800" dirty="0">
                <a:solidFill>
                  <a:srgbClr val="3264AA"/>
                </a:solidFill>
                <a:latin typeface="Wingdings" panose="05000000000000000000" pitchFamily="2" charset="2"/>
              </a:rPr>
              <a:t>¨ </a:t>
            </a:r>
            <a:r>
              <a:rPr lang="it-IT" sz="1800" dirty="0"/>
              <a:t>Il tasso di occupazione nel 2021 in Emilia-Romagna nella classe di età tra i 15 e i 24 anni è pari al 20,4%, più alto di quello medio nazionale nella stessa classe di età (17,5%) e con un </a:t>
            </a:r>
            <a:r>
              <a:rPr lang="it-IT" sz="1800" i="1" dirty="0"/>
              <a:t>gender gap</a:t>
            </a:r>
            <a:r>
              <a:rPr lang="it-IT" sz="1800" dirty="0"/>
              <a:t> (la differenza tra quello maschile e quello femminile) di 7,4 punti percentuali</a:t>
            </a:r>
            <a:endParaRPr lang="it-IT" sz="1700" dirty="0"/>
          </a:p>
          <a:p>
            <a:pPr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Clr>
                <a:srgbClr val="3264AA"/>
              </a:buClr>
            </a:pPr>
            <a:r>
              <a:rPr lang="it-IT" sz="1800" dirty="0">
                <a:solidFill>
                  <a:srgbClr val="3264AA"/>
                </a:solidFill>
                <a:latin typeface="Wingdings" panose="05000000000000000000" pitchFamily="2" charset="2"/>
              </a:rPr>
              <a:t>¨ </a:t>
            </a:r>
            <a:r>
              <a:rPr lang="it-IT" sz="1800" dirty="0"/>
              <a:t>I giovani fra i 15 e i 24 anni che vorrebbero lavorare e non riescono a farlo incontrano difficoltà in misura molto maggiore rispetto agli appartenenti alle classi di età più adulte: l’insuccesso nella ricerca del lavoro riguarda poco più di 23 giovani su 100 che lavorano o vorrebbero farlo in Emilia-Romagna e quasi </a:t>
            </a:r>
            <a:r>
              <a:rPr lang="it-IT" dirty="0"/>
              <a:t>30</a:t>
            </a:r>
            <a:r>
              <a:rPr lang="it-IT" sz="1800" dirty="0"/>
              <a:t> giovani in Italia. Il </a:t>
            </a:r>
            <a:r>
              <a:rPr lang="it-IT" sz="1800" i="1" dirty="0"/>
              <a:t>gender gap </a:t>
            </a:r>
            <a:r>
              <a:rPr lang="it-IT" sz="1800" dirty="0"/>
              <a:t>diminuisce al crescere dell’età</a:t>
            </a:r>
            <a:endParaRPr lang="it-IT" sz="1700" dirty="0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7D11B4DB-2FB7-DD13-2254-65F790D1DB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9173" y="1299974"/>
            <a:ext cx="5483352" cy="2429256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284738BF-5699-C4BF-97FE-EFD0A460A4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9165" y="3761807"/>
            <a:ext cx="5483352" cy="2429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838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92D7349-27D6-534D-960D-12C4FDF901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3617" y="1368529"/>
            <a:ext cx="9759338" cy="923330"/>
          </a:xfrm>
        </p:spPr>
        <p:txBody>
          <a:bodyPr/>
          <a:lstStyle/>
          <a:p>
            <a:r>
              <a:rPr lang="it-IT" dirty="0"/>
              <a:t>2. Attivazioni, cessazioni,</a:t>
            </a:r>
            <a:r>
              <a:rPr kumimoji="0" lang="it-IT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saldo</a:t>
            </a:r>
            <a:endParaRPr lang="it-IT" dirty="0"/>
          </a:p>
        </p:txBody>
      </p:sp>
      <p:sp>
        <p:nvSpPr>
          <p:cNvPr id="4" name="Segnaposto testo 2">
            <a:extLst>
              <a:ext uri="{FF2B5EF4-FFF2-40B4-BE49-F238E27FC236}">
                <a16:creationId xmlns:a16="http://schemas.microsoft.com/office/drawing/2014/main" id="{2B4154C1-7E56-2148-A428-AA8C15166ED4}"/>
              </a:ext>
            </a:extLst>
          </p:cNvPr>
          <p:cNvSpPr txBox="1">
            <a:spLocks/>
          </p:cNvSpPr>
          <p:nvPr/>
        </p:nvSpPr>
        <p:spPr>
          <a:xfrm>
            <a:off x="313617" y="3470365"/>
            <a:ext cx="6361485" cy="923330"/>
          </a:xfrm>
          <a:prstGeom prst="rect">
            <a:avLst/>
          </a:prstGeom>
          <a:solidFill>
            <a:srgbClr val="3264AA"/>
          </a:solidFill>
        </p:spPr>
        <p:txBody>
          <a:bodyPr vert="horz" wrap="non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 III trimestre 2022</a:t>
            </a:r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2B4154C1-7E56-2148-A428-AA8C15166ED4}"/>
              </a:ext>
            </a:extLst>
          </p:cNvPr>
          <p:cNvSpPr txBox="1">
            <a:spLocks/>
          </p:cNvSpPr>
          <p:nvPr/>
        </p:nvSpPr>
        <p:spPr>
          <a:xfrm>
            <a:off x="313617" y="2429965"/>
            <a:ext cx="11636968" cy="923330"/>
          </a:xfrm>
          <a:prstGeom prst="rect">
            <a:avLst/>
          </a:prstGeom>
          <a:solidFill>
            <a:srgbClr val="3264AA"/>
          </a:solidFill>
        </p:spPr>
        <p:txBody>
          <a:bodyPr vert="horz" wrap="non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delle posizioni di lavoro dipendente</a:t>
            </a:r>
          </a:p>
        </p:txBody>
      </p:sp>
      <p:grpSp>
        <p:nvGrpSpPr>
          <p:cNvPr id="9" name="Gruppo 8"/>
          <p:cNvGrpSpPr/>
          <p:nvPr/>
        </p:nvGrpSpPr>
        <p:grpSpPr>
          <a:xfrm>
            <a:off x="185056" y="201761"/>
            <a:ext cx="4833258" cy="6492953"/>
            <a:chOff x="185056" y="201761"/>
            <a:chExt cx="4833258" cy="6492953"/>
          </a:xfrm>
        </p:grpSpPr>
        <p:sp>
          <p:nvSpPr>
            <p:cNvPr id="7" name="Rettangolo 6"/>
            <p:cNvSpPr/>
            <p:nvPr/>
          </p:nvSpPr>
          <p:spPr>
            <a:xfrm>
              <a:off x="185057" y="5965608"/>
              <a:ext cx="2188029" cy="7291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Rettangolo 7"/>
            <p:cNvSpPr/>
            <p:nvPr/>
          </p:nvSpPr>
          <p:spPr>
            <a:xfrm>
              <a:off x="185056" y="201761"/>
              <a:ext cx="4833258" cy="10286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547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172590-F083-9240-8D2A-27E74BE89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959" y="286203"/>
            <a:ext cx="12248706" cy="598261"/>
          </a:xfrm>
        </p:spPr>
        <p:txBody>
          <a:bodyPr>
            <a:normAutofit fontScale="90000"/>
          </a:bodyPr>
          <a:lstStyle/>
          <a:p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Dal mese di giugno 2021 le assunzioni si attestano stabilmente sopra al livello anteriore allo scoppio della pandemia (febbraio 2020)</a:t>
            </a:r>
            <a:endParaRPr lang="it-IT" sz="2700" b="0" dirty="0">
              <a:highlight>
                <a:srgbClr val="C0C0C0"/>
              </a:highlight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F508402-B66B-4A4E-AD5C-28BF6C107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F82156-9445-CA41-89E8-99C6AA80F868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C9049F-173E-C041-A55A-0B73721EFCC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467302" y="6216514"/>
            <a:ext cx="4086424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Elaborazioni su dati Siler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33A6441-4BE7-260A-BAF1-E7749DCA6108}"/>
              </a:ext>
            </a:extLst>
          </p:cNvPr>
          <p:cNvSpPr/>
          <p:nvPr/>
        </p:nvSpPr>
        <p:spPr>
          <a:xfrm>
            <a:off x="462602" y="1097756"/>
            <a:ext cx="76973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i="1" dirty="0"/>
              <a:t>Attivazioni e cessazioni dei rapporti di lavoro dipendente in </a:t>
            </a:r>
            <a:r>
              <a:rPr lang="it-IT" i="1" dirty="0">
                <a:highlight>
                  <a:srgbClr val="FFFFFF"/>
                </a:highlight>
              </a:rPr>
              <a:t>Emilia-Romagna </a:t>
            </a:r>
            <a:br>
              <a:rPr lang="it-IT" i="1" dirty="0">
                <a:highlight>
                  <a:srgbClr val="FFFFFF"/>
                </a:highlight>
              </a:rPr>
            </a:br>
            <a:r>
              <a:rPr lang="it-IT" baseline="30000" dirty="0"/>
              <a:t>(a) </a:t>
            </a:r>
            <a:r>
              <a:rPr lang="it-IT" i="1" dirty="0"/>
              <a:t>(dati destagionalizzati, valori assoluti)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9629574-485B-429D-0AEE-9F81BFBE6031}"/>
              </a:ext>
            </a:extLst>
          </p:cNvPr>
          <p:cNvSpPr txBox="1"/>
          <p:nvPr/>
        </p:nvSpPr>
        <p:spPr>
          <a:xfrm>
            <a:off x="1328783" y="5793478"/>
            <a:ext cx="649623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100" dirty="0"/>
              <a:t>(a) escluse le attività svolte da famiglie e convivenze (lavoro domestico) ed escluso il lavoro intermittente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0AEDB3E-43BB-C41A-F28F-14F721AC4F62}"/>
              </a:ext>
            </a:extLst>
          </p:cNvPr>
          <p:cNvSpPr txBox="1"/>
          <p:nvPr/>
        </p:nvSpPr>
        <p:spPr>
          <a:xfrm>
            <a:off x="7917734" y="1059341"/>
            <a:ext cx="4086424" cy="5194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285750" algn="l" defTabSz="457200" rtl="0" eaLnBrk="1" fontAlgn="auto" latinLnBrk="0" hangingPunct="1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Clr>
                <a:srgbClr val="3264AA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it-IT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 «lockdown» aveva prodotto una caduta delle assunzioni nei mesi di marzo e aprile 2020 e simile anomalia si era rilevata per le cessazioni dei rapporti di lavoro, anche per effetto della sospensione dei licenziamenti (D.L. 17 marzo 2020, n. 18)</a:t>
            </a:r>
          </a:p>
          <a:p>
            <a:pPr marL="571500" marR="0" lvl="0" indent="-285750" algn="l" defTabSz="457200" rtl="0" eaLnBrk="1" fontAlgn="auto" latinLnBrk="0" hangingPunct="1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Clr>
                <a:srgbClr val="3264AA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it-IT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rimonta delle assunzioni (iniziata a maggio 2020) ha subito alterni rallentamenti e accelerazioni per gli «stop and go» imposti dal controllo della epidemia: le attivazioni e le cessazioni hanno recuperato stabilmente i livelli </a:t>
            </a:r>
            <a:br>
              <a:rPr kumimoji="0" lang="it-IT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it-IT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«</a:t>
            </a:r>
            <a:r>
              <a:rPr kumimoji="0" lang="it-IT" sz="1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</a:t>
            </a:r>
            <a:r>
              <a:rPr kumimoji="0" lang="it-IT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-lockdown» rispettivamente da giugno e da ottobre 2021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7F4A2E6F-397C-C69C-3D76-53FCA6EA1E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257" y="1814210"/>
            <a:ext cx="7304532" cy="375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164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172590-F083-9240-8D2A-27E74BE89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87" y="286203"/>
            <a:ext cx="11907013" cy="598261"/>
          </a:xfrm>
        </p:spPr>
        <p:txBody>
          <a:bodyPr>
            <a:normAutofit fontScale="90000"/>
          </a:bodyPr>
          <a:lstStyle/>
          <a:p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In base ai dati delle CO, gli andamenti delle posizioni dipendenti </a:t>
            </a:r>
            <a:b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in Emilia-Romagna e in provincia di Parma sono analoghi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F508402-B66B-4A4E-AD5C-28BF6C107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F82156-9445-CA41-89E8-99C6AA80F868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C9049F-173E-C041-A55A-0B73721EFCC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467302" y="6216514"/>
            <a:ext cx="4086424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Elaborazioni su dati Siler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9629574-485B-429D-0AEE-9F81BFBE6031}"/>
              </a:ext>
            </a:extLst>
          </p:cNvPr>
          <p:cNvSpPr txBox="1"/>
          <p:nvPr/>
        </p:nvSpPr>
        <p:spPr>
          <a:xfrm>
            <a:off x="1328783" y="5793478"/>
            <a:ext cx="649623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100" dirty="0"/>
              <a:t>(a) escluse le attività svolte da famiglie e convivenze (lavoro domestico) ed escluso il lavoro intermittente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0AEDB3E-43BB-C41A-F28F-14F721AC4F62}"/>
              </a:ext>
            </a:extLst>
          </p:cNvPr>
          <p:cNvSpPr txBox="1"/>
          <p:nvPr/>
        </p:nvSpPr>
        <p:spPr>
          <a:xfrm>
            <a:off x="8320921" y="1104875"/>
            <a:ext cx="36576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3264AA"/>
              </a:buClr>
              <a:buFont typeface="Wingdings" panose="05000000000000000000" pitchFamily="2" charset="2"/>
              <a:buChar char="§"/>
            </a:pP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trend delle posizioni dipendenti nei mesi segnati dal «lockdown» e in quelli immediatamente successivi è del tutto simile in regione e a livello locale: le 31 mila unità di lavoro perse in Emilia-Romagna e le 2,6 mila perse in provincia di Parma sono state riassorbite nella seconda metà del 2020 </a:t>
            </a:r>
          </a:p>
          <a:p>
            <a:pPr marL="285750" indent="-285750">
              <a:buClr>
                <a:srgbClr val="3264AA"/>
              </a:buClr>
              <a:buFont typeface="Wingdings" panose="05000000000000000000" pitchFamily="2" charset="2"/>
              <a:buChar char="§"/>
            </a:pP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crescita delle posizioni dipendenti a livello regionale e provinciale nel 2022, pari rispettivamente a 12,7 mila e a 1,2 mila da gennaio a settembre, è costante e registra un accelerazione nel terzo trimestre</a:t>
            </a:r>
            <a:endParaRPr lang="it-IT" dirty="0"/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3B40E964-3CD3-8B7E-43FF-F5DD6D28097E}"/>
              </a:ext>
            </a:extLst>
          </p:cNvPr>
          <p:cNvSpPr/>
          <p:nvPr/>
        </p:nvSpPr>
        <p:spPr>
          <a:xfrm>
            <a:off x="119645" y="1080000"/>
            <a:ext cx="82012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i="1" dirty="0"/>
              <a:t>Posizioni dipendenti</a:t>
            </a:r>
            <a:r>
              <a:rPr lang="it-IT" baseline="30000" dirty="0"/>
              <a:t>(a) </a:t>
            </a:r>
            <a:r>
              <a:rPr lang="it-IT" i="1" dirty="0"/>
              <a:t>in Emilia-Romagna e posizioni dipendenti in provincia </a:t>
            </a:r>
            <a:br>
              <a:rPr lang="it-IT" i="1" dirty="0"/>
            </a:br>
            <a:r>
              <a:rPr lang="it-IT" i="1" dirty="0"/>
              <a:t>di Parma (dati destagionalizzati, numeri indici base 31 dicembre 2007 = 0)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6B2AB33-1ECE-073A-7522-7249C0D14E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979" y="1819973"/>
            <a:ext cx="7275576" cy="3800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694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172590-F083-9240-8D2A-27E74BE89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87" y="286203"/>
            <a:ext cx="11907013" cy="598261"/>
          </a:xfrm>
        </p:spPr>
        <p:txBody>
          <a:bodyPr>
            <a:normAutofit fontScale="90000"/>
          </a:bodyPr>
          <a:lstStyle/>
          <a:p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La dinamica annuale delle attivazioni dei rapporti di lavoro dipendente </a:t>
            </a:r>
            <a:b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3264AA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per classe di età in Emilia-Romagna</a:t>
            </a:r>
            <a:endParaRPr lang="it-IT" sz="2700" b="0" dirty="0">
              <a:highlight>
                <a:srgbClr val="C0C0C0"/>
              </a:highlight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F508402-B66B-4A4E-AD5C-28BF6C107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F82156-9445-CA41-89E8-99C6AA80F868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C9049F-173E-C041-A55A-0B73721EFCC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467302" y="6216514"/>
            <a:ext cx="4086424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Elaborazioni su dati Siler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33A6441-4BE7-260A-BAF1-E7749DCA6108}"/>
              </a:ext>
            </a:extLst>
          </p:cNvPr>
          <p:cNvSpPr/>
          <p:nvPr/>
        </p:nvSpPr>
        <p:spPr>
          <a:xfrm>
            <a:off x="462602" y="1097756"/>
            <a:ext cx="76973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i="1" dirty="0"/>
              <a:t>Attivazioni dei rapporti di lavoro dipendente per </a:t>
            </a:r>
            <a:r>
              <a:rPr lang="it-IT" i="1" dirty="0">
                <a:highlight>
                  <a:srgbClr val="FFFFFF"/>
                </a:highlight>
              </a:rPr>
              <a:t>età</a:t>
            </a:r>
            <a:r>
              <a:rPr lang="it-IT" i="1" dirty="0"/>
              <a:t> in Emilia-Romagna </a:t>
            </a:r>
            <a:r>
              <a:rPr lang="it-IT" baseline="30000" dirty="0"/>
              <a:t>(a) </a:t>
            </a:r>
            <a:br>
              <a:rPr lang="it-IT" baseline="30000" dirty="0"/>
            </a:br>
            <a:r>
              <a:rPr lang="it-IT" i="1" dirty="0"/>
              <a:t>(dati grezzi, valori assoluti e variazioni percentuali)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0AEDB3E-43BB-C41A-F28F-14F721AC4F62}"/>
              </a:ext>
            </a:extLst>
          </p:cNvPr>
          <p:cNvSpPr txBox="1"/>
          <p:nvPr/>
        </p:nvSpPr>
        <p:spPr>
          <a:xfrm>
            <a:off x="8229601" y="1116806"/>
            <a:ext cx="377455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3264AA"/>
              </a:buClr>
              <a:buFont typeface="Wingdings" panose="05000000000000000000" pitchFamily="2" charset="2"/>
              <a:buChar char="§"/>
            </a:pPr>
            <a:r>
              <a:rPr lang="it-IT" sz="2000" dirty="0"/>
              <a:t>La caduta delle attivazioni dei rapporti di lavoro intervenuta tra il 2019 e il 2020, è stata più pronunciata per la componente giovanile dell’occupazione dipendente regionale (-20,3% per la classe 15-29 anni contro il -17,8% del resto dell’occupazione)</a:t>
            </a:r>
          </a:p>
          <a:p>
            <a:pPr marL="342900" indent="-342900">
              <a:buClr>
                <a:srgbClr val="3264AA"/>
              </a:buClr>
              <a:buFont typeface="Wingdings" panose="05000000000000000000" pitchFamily="2" charset="2"/>
              <a:buChar char="§"/>
            </a:pPr>
            <a:r>
              <a:rPr lang="it-IT" sz="2000" dirty="0"/>
              <a:t>Anche il rimbalzo registrato nel 2021 preso nel suo complesso è stato più accentuato per la componente giovanile (29,0% contro il 16,8% della classe 30 anni e oltre)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C57250EB-2268-124F-4081-3933C6AF0B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413" y="1742472"/>
            <a:ext cx="7257288" cy="3928872"/>
          </a:xfrm>
          <a:prstGeom prst="rect">
            <a:avLst/>
          </a:prstGeom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1AEDD6D9-8EE7-A939-1D2F-10FCCA8A5054}"/>
              </a:ext>
            </a:extLst>
          </p:cNvPr>
          <p:cNvSpPr txBox="1"/>
          <p:nvPr/>
        </p:nvSpPr>
        <p:spPr>
          <a:xfrm>
            <a:off x="187841" y="5671344"/>
            <a:ext cx="742914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buAutoNum type="alphaLcParenBoth"/>
            </a:pPr>
            <a:r>
              <a:rPr lang="it-IT" sz="1100" dirty="0"/>
              <a:t>nel totale economia, escluse le attività svolte da famiglie e convivenze (lavoro domestico) ed escluso il lavoro intermittente</a:t>
            </a:r>
          </a:p>
          <a:p>
            <a:pPr marL="228600" indent="-228600">
              <a:buAutoNum type="alphaLcParenBoth"/>
            </a:pPr>
            <a:r>
              <a:rPr lang="it-IT" sz="1100" dirty="0"/>
              <a:t>dati grezzi da ottobre 2021 a settembre 2022</a:t>
            </a:r>
          </a:p>
        </p:txBody>
      </p:sp>
    </p:spTree>
    <p:extLst>
      <p:ext uri="{BB962C8B-B14F-4D97-AF65-F5344CB8AC3E}">
        <p14:creationId xmlns:p14="http://schemas.microsoft.com/office/powerpoint/2010/main" val="32182635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4685</TotalTime>
  <Words>2226</Words>
  <Application>Microsoft Office PowerPoint</Application>
  <PresentationFormat>Widescreen</PresentationFormat>
  <Paragraphs>122</Paragraphs>
  <Slides>17</Slides>
  <Notes>12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Wingdings</vt:lpstr>
      <vt:lpstr>Tema di Office</vt:lpstr>
      <vt:lpstr>1_Tema di Office</vt:lpstr>
      <vt:lpstr>2_Tema di Office</vt:lpstr>
      <vt:lpstr>Presentazione standard di PowerPoint</vt:lpstr>
      <vt:lpstr>Presentazione standard di PowerPoint</vt:lpstr>
      <vt:lpstr>Popolazione regionale per classi di età e condizione professionale Anno 2021 | maschi e femmine, dati in migliaia e quote % sulla popolazione totale per età</vt:lpstr>
      <vt:lpstr>Forze di lavoro e inattivi per classe di età in Emilia-Romagna 2018-2021 | maschi e femmine, dati in migliaia (classi di età 15-24 anni e 25-34 anni)</vt:lpstr>
      <vt:lpstr>Tasso di occupazione e disoccupazione regionale per sesso ed età 2021 | valori percentuali (classi di età 15-24 anni, 25-34 anni e 15 anni e oltre)</vt:lpstr>
      <vt:lpstr>Presentazione standard di PowerPoint</vt:lpstr>
      <vt:lpstr>Dal mese di giugno 2021 le assunzioni si attestano stabilmente sopra al livello anteriore allo scoppio della pandemia (febbraio 2020)</vt:lpstr>
      <vt:lpstr>In base ai dati delle CO, gli andamenti delle posizioni dipendenti  in Emilia-Romagna e in provincia di Parma sono analoghi</vt:lpstr>
      <vt:lpstr>La dinamica annuale delle attivazioni dei rapporti di lavoro dipendente  per classe di età in Emilia-Romagna</vt:lpstr>
      <vt:lpstr>La distribuzione del saldo attivazioni-cessazioni in Emilia-Romagna  per classe di età (2008 - settembre 2022)</vt:lpstr>
      <vt:lpstr>La dinamica tendenziale delle posizioni dipendenti per attività economica (numeri indici) per la classe di età 15-29 anni in Emilia-Romagna</vt:lpstr>
      <vt:lpstr>Il «bilancio» per età ed attività economica (2020 - settembre 2022)</vt:lpstr>
      <vt:lpstr>La distribuzione delle attivazioni dei rapporti di lavoro dipendente  per contratto in Emilia-Romagna per i giovani tra i 15 e i 29 anni</vt:lpstr>
      <vt:lpstr>La distribuzione del saldo attivazioni-cessazioni per contratto  in Emilia-Romagna per i giovani tra i 15 e i 29 anni</vt:lpstr>
      <vt:lpstr>Presentazione standard di PowerPoint</vt:lpstr>
      <vt:lpstr>Il ricorso alla CIG nei primi nove del 2022 è ancora superiore  al livello pre-covid in Emilia-Romagna</vt:lpstr>
      <vt:lpstr>Le dichiarazioni di immediata disponibilità (DID) per classe di età in Emilia-Romagna nel periodo 2019-2021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Pellinghelli Monica</dc:creator>
  <cp:lastModifiedBy>Pellinghelli Monica</cp:lastModifiedBy>
  <cp:revision>1</cp:revision>
  <cp:lastPrinted>2022-05-20T09:54:33Z</cp:lastPrinted>
  <dcterms:created xsi:type="dcterms:W3CDTF">2022-05-11T13:14:37Z</dcterms:created>
  <dcterms:modified xsi:type="dcterms:W3CDTF">2023-02-01T14:38:47Z</dcterms:modified>
</cp:coreProperties>
</file>