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61" r:id="rId5"/>
    <p:sldId id="332" r:id="rId6"/>
    <p:sldId id="398" r:id="rId7"/>
    <p:sldId id="397" r:id="rId8"/>
    <p:sldId id="326" r:id="rId9"/>
    <p:sldId id="399" r:id="rId10"/>
    <p:sldId id="333" r:id="rId11"/>
    <p:sldId id="384" r:id="rId12"/>
    <p:sldId id="385" r:id="rId13"/>
    <p:sldId id="336" r:id="rId14"/>
    <p:sldId id="337" r:id="rId15"/>
    <p:sldId id="412" r:id="rId16"/>
    <p:sldId id="386" r:id="rId17"/>
    <p:sldId id="400" r:id="rId18"/>
    <p:sldId id="401" r:id="rId19"/>
    <p:sldId id="402" r:id="rId20"/>
    <p:sldId id="413" r:id="rId21"/>
    <p:sldId id="334" r:id="rId22"/>
    <p:sldId id="350" r:id="rId23"/>
    <p:sldId id="352" r:id="rId24"/>
    <p:sldId id="340" r:id="rId25"/>
    <p:sldId id="342" r:id="rId26"/>
    <p:sldId id="346" r:id="rId27"/>
    <p:sldId id="396" r:id="rId28"/>
    <p:sldId id="394" r:id="rId29"/>
    <p:sldId id="395" r:id="rId30"/>
    <p:sldId id="388" r:id="rId31"/>
    <p:sldId id="358" r:id="rId32"/>
    <p:sldId id="383" r:id="rId33"/>
    <p:sldId id="390" r:id="rId34"/>
    <p:sldId id="389" r:id="rId35"/>
    <p:sldId id="365" r:id="rId36"/>
    <p:sldId id="360" r:id="rId37"/>
    <p:sldId id="361" r:id="rId38"/>
    <p:sldId id="391" r:id="rId39"/>
    <p:sldId id="367" r:id="rId40"/>
    <p:sldId id="372" r:id="rId41"/>
    <p:sldId id="407" r:id="rId42"/>
    <p:sldId id="409" r:id="rId43"/>
    <p:sldId id="408" r:id="rId44"/>
    <p:sldId id="410" r:id="rId45"/>
    <p:sldId id="392" r:id="rId46"/>
    <p:sldId id="393" r:id="rId47"/>
    <p:sldId id="354" r:id="rId48"/>
    <p:sldId id="375" r:id="rId49"/>
    <p:sldId id="376" r:id="rId50"/>
    <p:sldId id="369" r:id="rId51"/>
    <p:sldId id="377" r:id="rId52"/>
    <p:sldId id="378" r:id="rId53"/>
    <p:sldId id="381" r:id="rId54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4AA"/>
    <a:srgbClr val="99CCFF"/>
    <a:srgbClr val="02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810F4-D058-4881-8979-E50A67C65824}" v="8" dt="2024-01-23T12:07:38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ci Pierluigi" userId="6fac76f5-5214-477e-aadc-a4b4ef9c006a" providerId="ADAL" clId="{C6D717DB-8262-4D8A-86FE-C2504CF79772}"/>
    <pc:docChg chg="undo custSel addSld delSld modSld">
      <pc:chgData name="Croci Pierluigi" userId="6fac76f5-5214-477e-aadc-a4b4ef9c006a" providerId="ADAL" clId="{C6D717DB-8262-4D8A-86FE-C2504CF79772}" dt="2023-10-12T13:48:20.792" v="2142" actId="20577"/>
      <pc:docMkLst>
        <pc:docMk/>
      </pc:docMkLst>
      <pc:sldChg chg="modSp">
        <pc:chgData name="Croci Pierluigi" userId="6fac76f5-5214-477e-aadc-a4b4ef9c006a" providerId="ADAL" clId="{C6D717DB-8262-4D8A-86FE-C2504CF79772}" dt="2023-10-09T08:04:22.880" v="80" actId="20577"/>
        <pc:sldMkLst>
          <pc:docMk/>
          <pc:sldMk cId="1047277033" sldId="333"/>
        </pc:sldMkLst>
        <pc:graphicFrameChg chg="mod">
          <ac:chgData name="Croci Pierluigi" userId="6fac76f5-5214-477e-aadc-a4b4ef9c006a" providerId="ADAL" clId="{C6D717DB-8262-4D8A-86FE-C2504CF79772}" dt="2023-10-09T08:04:22.880" v="80" actId="20577"/>
          <ac:graphicFrameMkLst>
            <pc:docMk/>
            <pc:sldMk cId="1047277033" sldId="333"/>
            <ac:graphicFrameMk id="6" creationId="{28E4ABFC-3097-4F71-96EA-CEF6FB2A3BAB}"/>
          </ac:graphicFrameMkLst>
        </pc:graphicFrameChg>
      </pc:sldChg>
      <pc:sldChg chg="modSp mod">
        <pc:chgData name="Croci Pierluigi" userId="6fac76f5-5214-477e-aadc-a4b4ef9c006a" providerId="ADAL" clId="{C6D717DB-8262-4D8A-86FE-C2504CF79772}" dt="2023-10-09T08:05:33.961" v="132" actId="20577"/>
        <pc:sldMkLst>
          <pc:docMk/>
          <pc:sldMk cId="1750874389" sldId="337"/>
        </pc:sldMkLst>
        <pc:spChg chg="mod">
          <ac:chgData name="Croci Pierluigi" userId="6fac76f5-5214-477e-aadc-a4b4ef9c006a" providerId="ADAL" clId="{C6D717DB-8262-4D8A-86FE-C2504CF79772}" dt="2023-10-09T08:05:33.961" v="132" actId="20577"/>
          <ac:spMkLst>
            <pc:docMk/>
            <pc:sldMk cId="1750874389" sldId="337"/>
            <ac:spMk id="3" creationId="{DA79A5C8-8041-411B-8520-DB51A4CA718A}"/>
          </ac:spMkLst>
        </pc:spChg>
      </pc:sldChg>
      <pc:sldChg chg="modSp mod">
        <pc:chgData name="Croci Pierluigi" userId="6fac76f5-5214-477e-aadc-a4b4ef9c006a" providerId="ADAL" clId="{C6D717DB-8262-4D8A-86FE-C2504CF79772}" dt="2023-10-09T08:55:15.233" v="808" actId="20577"/>
        <pc:sldMkLst>
          <pc:docMk/>
          <pc:sldMk cId="3443296210" sldId="367"/>
        </pc:sldMkLst>
        <pc:spChg chg="mod">
          <ac:chgData name="Croci Pierluigi" userId="6fac76f5-5214-477e-aadc-a4b4ef9c006a" providerId="ADAL" clId="{C6D717DB-8262-4D8A-86FE-C2504CF79772}" dt="2023-10-09T08:55:15.233" v="808" actId="20577"/>
          <ac:spMkLst>
            <pc:docMk/>
            <pc:sldMk cId="3443296210" sldId="367"/>
            <ac:spMk id="3" creationId="{29280D87-8E73-7B41-E8F0-89F83DF67975}"/>
          </ac:spMkLst>
        </pc:spChg>
      </pc:sldChg>
      <pc:sldChg chg="addSp delSp modSp new del mod">
        <pc:chgData name="Croci Pierluigi" userId="6fac76f5-5214-477e-aadc-a4b4ef9c006a" providerId="ADAL" clId="{C6D717DB-8262-4D8A-86FE-C2504CF79772}" dt="2023-10-09T08:50:38.748" v="685" actId="2696"/>
        <pc:sldMkLst>
          <pc:docMk/>
          <pc:sldMk cId="2919951142" sldId="405"/>
        </pc:sldMkLst>
        <pc:spChg chg="add mod">
          <ac:chgData name="Croci Pierluigi" userId="6fac76f5-5214-477e-aadc-a4b4ef9c006a" providerId="ADAL" clId="{C6D717DB-8262-4D8A-86FE-C2504CF79772}" dt="2023-10-09T08:08:19.309" v="134"/>
          <ac:spMkLst>
            <pc:docMk/>
            <pc:sldMk cId="2919951142" sldId="405"/>
            <ac:spMk id="4" creationId="{187082A3-FA36-F0DD-F340-D0E588E8F2B5}"/>
          </ac:spMkLst>
        </pc:spChg>
        <pc:spChg chg="add mod">
          <ac:chgData name="Croci Pierluigi" userId="6fac76f5-5214-477e-aadc-a4b4ef9c006a" providerId="ADAL" clId="{C6D717DB-8262-4D8A-86FE-C2504CF79772}" dt="2023-10-09T08:28:18.914" v="601" actId="20577"/>
          <ac:spMkLst>
            <pc:docMk/>
            <pc:sldMk cId="2919951142" sldId="405"/>
            <ac:spMk id="5" creationId="{9A5FE456-0D09-738B-A4A6-A06759903461}"/>
          </ac:spMkLst>
        </pc:spChg>
        <pc:spChg chg="add del mod">
          <ac:chgData name="Croci Pierluigi" userId="6fac76f5-5214-477e-aadc-a4b4ef9c006a" providerId="ADAL" clId="{C6D717DB-8262-4D8A-86FE-C2504CF79772}" dt="2023-10-09T08:28:16.742" v="600"/>
          <ac:spMkLst>
            <pc:docMk/>
            <pc:sldMk cId="2919951142" sldId="405"/>
            <ac:spMk id="6" creationId="{07AA3A0B-415A-7C69-22FF-A76502CE92D6}"/>
          </ac:spMkLst>
        </pc:spChg>
        <pc:spChg chg="add del">
          <ac:chgData name="Croci Pierluigi" userId="6fac76f5-5214-477e-aadc-a4b4ef9c006a" providerId="ADAL" clId="{C6D717DB-8262-4D8A-86FE-C2504CF79772}" dt="2023-10-09T08:25:35.173" v="578" actId="22"/>
          <ac:spMkLst>
            <pc:docMk/>
            <pc:sldMk cId="2919951142" sldId="405"/>
            <ac:spMk id="8" creationId="{1831FEFC-775C-2BCA-B8F7-17169E43ACAE}"/>
          </ac:spMkLst>
        </pc:spChg>
      </pc:sldChg>
      <pc:sldChg chg="addSp modSp new del mod">
        <pc:chgData name="Croci Pierluigi" userId="6fac76f5-5214-477e-aadc-a4b4ef9c006a" providerId="ADAL" clId="{C6D717DB-8262-4D8A-86FE-C2504CF79772}" dt="2023-10-09T08:50:42.608" v="686" actId="2696"/>
        <pc:sldMkLst>
          <pc:docMk/>
          <pc:sldMk cId="3189274099" sldId="406"/>
        </pc:sldMkLst>
        <pc:spChg chg="add mod">
          <ac:chgData name="Croci Pierluigi" userId="6fac76f5-5214-477e-aadc-a4b4ef9c006a" providerId="ADAL" clId="{C6D717DB-8262-4D8A-86FE-C2504CF79772}" dt="2023-10-09T08:08:52.973" v="141"/>
          <ac:spMkLst>
            <pc:docMk/>
            <pc:sldMk cId="3189274099" sldId="406"/>
            <ac:spMk id="4" creationId="{7BA32B78-4D92-3EA4-D50C-744828808BEA}"/>
          </ac:spMkLst>
        </pc:spChg>
        <pc:spChg chg="add mod">
          <ac:chgData name="Croci Pierluigi" userId="6fac76f5-5214-477e-aadc-a4b4ef9c006a" providerId="ADAL" clId="{C6D717DB-8262-4D8A-86FE-C2504CF79772}" dt="2023-10-09T08:21:59.919" v="560" actId="27636"/>
          <ac:spMkLst>
            <pc:docMk/>
            <pc:sldMk cId="3189274099" sldId="406"/>
            <ac:spMk id="5" creationId="{E79B8F37-DA2E-7A70-73D2-5E00DFC3C175}"/>
          </ac:spMkLst>
        </pc:spChg>
      </pc:sldChg>
      <pc:sldChg chg="modSp add mod">
        <pc:chgData name="Croci Pierluigi" userId="6fac76f5-5214-477e-aadc-a4b4ef9c006a" providerId="ADAL" clId="{C6D717DB-8262-4D8A-86FE-C2504CF79772}" dt="2023-10-11T08:25:29.032" v="1010" actId="20577"/>
        <pc:sldMkLst>
          <pc:docMk/>
          <pc:sldMk cId="3539289691" sldId="407"/>
        </pc:sldMkLst>
        <pc:spChg chg="mod">
          <ac:chgData name="Croci Pierluigi" userId="6fac76f5-5214-477e-aadc-a4b4ef9c006a" providerId="ADAL" clId="{C6D717DB-8262-4D8A-86FE-C2504CF79772}" dt="2023-10-09T08:46:05.676" v="683" actId="20577"/>
          <ac:spMkLst>
            <pc:docMk/>
            <pc:sldMk cId="3539289691" sldId="407"/>
            <ac:spMk id="2" creationId="{103C8DFE-2DD0-A5C6-477F-26BD15A166B0}"/>
          </ac:spMkLst>
        </pc:spChg>
        <pc:spChg chg="mod">
          <ac:chgData name="Croci Pierluigi" userId="6fac76f5-5214-477e-aadc-a4b4ef9c006a" providerId="ADAL" clId="{C6D717DB-8262-4D8A-86FE-C2504CF79772}" dt="2023-10-11T08:25:29.032" v="1010" actId="20577"/>
          <ac:spMkLst>
            <pc:docMk/>
            <pc:sldMk cId="3539289691" sldId="407"/>
            <ac:spMk id="3" creationId="{29280D87-8E73-7B41-E8F0-89F83DF67975}"/>
          </ac:spMkLst>
        </pc:spChg>
      </pc:sldChg>
      <pc:sldChg chg="modSp add mod">
        <pc:chgData name="Croci Pierluigi" userId="6fac76f5-5214-477e-aadc-a4b4ef9c006a" providerId="ADAL" clId="{C6D717DB-8262-4D8A-86FE-C2504CF79772}" dt="2023-10-12T13:37:14.698" v="1656" actId="20577"/>
        <pc:sldMkLst>
          <pc:docMk/>
          <pc:sldMk cId="2083558860" sldId="408"/>
        </pc:sldMkLst>
        <pc:spChg chg="mod">
          <ac:chgData name="Croci Pierluigi" userId="6fac76f5-5214-477e-aadc-a4b4ef9c006a" providerId="ADAL" clId="{C6D717DB-8262-4D8A-86FE-C2504CF79772}" dt="2023-10-12T13:37:14.698" v="1656" actId="20577"/>
          <ac:spMkLst>
            <pc:docMk/>
            <pc:sldMk cId="2083558860" sldId="408"/>
            <ac:spMk id="3" creationId="{29280D87-8E73-7B41-E8F0-89F83DF67975}"/>
          </ac:spMkLst>
        </pc:spChg>
      </pc:sldChg>
      <pc:sldChg chg="modSp add mod">
        <pc:chgData name="Croci Pierluigi" userId="6fac76f5-5214-477e-aadc-a4b4ef9c006a" providerId="ADAL" clId="{C6D717DB-8262-4D8A-86FE-C2504CF79772}" dt="2023-10-11T09:08:18.228" v="1364" actId="20577"/>
        <pc:sldMkLst>
          <pc:docMk/>
          <pc:sldMk cId="2566726776" sldId="409"/>
        </pc:sldMkLst>
        <pc:spChg chg="mod">
          <ac:chgData name="Croci Pierluigi" userId="6fac76f5-5214-477e-aadc-a4b4ef9c006a" providerId="ADAL" clId="{C6D717DB-8262-4D8A-86FE-C2504CF79772}" dt="2023-10-11T09:08:18.228" v="1364" actId="20577"/>
          <ac:spMkLst>
            <pc:docMk/>
            <pc:sldMk cId="2566726776" sldId="409"/>
            <ac:spMk id="3" creationId="{29280D87-8E73-7B41-E8F0-89F83DF67975}"/>
          </ac:spMkLst>
        </pc:spChg>
      </pc:sldChg>
      <pc:sldChg chg="new del">
        <pc:chgData name="Croci Pierluigi" userId="6fac76f5-5214-477e-aadc-a4b4ef9c006a" providerId="ADAL" clId="{C6D717DB-8262-4D8A-86FE-C2504CF79772}" dt="2023-10-12T13:38:36.973" v="1658" actId="680"/>
        <pc:sldMkLst>
          <pc:docMk/>
          <pc:sldMk cId="861570014" sldId="410"/>
        </pc:sldMkLst>
      </pc:sldChg>
      <pc:sldChg chg="modSp add mod">
        <pc:chgData name="Croci Pierluigi" userId="6fac76f5-5214-477e-aadc-a4b4ef9c006a" providerId="ADAL" clId="{C6D717DB-8262-4D8A-86FE-C2504CF79772}" dt="2023-10-12T13:48:20.792" v="2142" actId="20577"/>
        <pc:sldMkLst>
          <pc:docMk/>
          <pc:sldMk cId="3222401435" sldId="410"/>
        </pc:sldMkLst>
        <pc:spChg chg="mod">
          <ac:chgData name="Croci Pierluigi" userId="6fac76f5-5214-477e-aadc-a4b4ef9c006a" providerId="ADAL" clId="{C6D717DB-8262-4D8A-86FE-C2504CF79772}" dt="2023-10-12T13:48:20.792" v="2142" actId="20577"/>
          <ac:spMkLst>
            <pc:docMk/>
            <pc:sldMk cId="3222401435" sldId="410"/>
            <ac:spMk id="3" creationId="{29280D87-8E73-7B41-E8F0-89F83DF67975}"/>
          </ac:spMkLst>
        </pc:spChg>
      </pc:sldChg>
      <pc:sldChg chg="new del">
        <pc:chgData name="Croci Pierluigi" userId="6fac76f5-5214-477e-aadc-a4b4ef9c006a" providerId="ADAL" clId="{C6D717DB-8262-4D8A-86FE-C2504CF79772}" dt="2023-10-12T13:39:02.277" v="1660" actId="680"/>
        <pc:sldMkLst>
          <pc:docMk/>
          <pc:sldMk cId="4070349232" sldId="410"/>
        </pc:sldMkLst>
      </pc:sldChg>
    </pc:docChg>
  </pc:docChgLst>
  <pc:docChgLst>
    <pc:chgData name="Locatelli Andrea" userId="S::andrea.locatelli@regione.emilia-romagna.it::cf7c7367-c152-4fe7-b426-3feda5f216b8" providerId="AD" clId="Web-{B3901340-6BA5-E9B0-F630-D8E83FBB8C38}"/>
    <pc:docChg chg="modSld">
      <pc:chgData name="Locatelli Andrea" userId="S::andrea.locatelli@regione.emilia-romagna.it::cf7c7367-c152-4fe7-b426-3feda5f216b8" providerId="AD" clId="Web-{B3901340-6BA5-E9B0-F630-D8E83FBB8C38}" dt="2024-01-10T09:06:29.445" v="3" actId="20577"/>
      <pc:docMkLst>
        <pc:docMk/>
      </pc:docMkLst>
      <pc:sldChg chg="modSp">
        <pc:chgData name="Locatelli Andrea" userId="S::andrea.locatelli@regione.emilia-romagna.it::cf7c7367-c152-4fe7-b426-3feda5f216b8" providerId="AD" clId="Web-{B3901340-6BA5-E9B0-F630-D8E83FBB8C38}" dt="2024-01-10T09:06:29.445" v="3" actId="20577"/>
        <pc:sldMkLst>
          <pc:docMk/>
          <pc:sldMk cId="2083558860" sldId="408"/>
        </pc:sldMkLst>
        <pc:spChg chg="mod">
          <ac:chgData name="Locatelli Andrea" userId="S::andrea.locatelli@regione.emilia-romagna.it::cf7c7367-c152-4fe7-b426-3feda5f216b8" providerId="AD" clId="Web-{B3901340-6BA5-E9B0-F630-D8E83FBB8C38}" dt="2024-01-10T09:06:29.445" v="3" actId="20577"/>
          <ac:spMkLst>
            <pc:docMk/>
            <pc:sldMk cId="2083558860" sldId="408"/>
            <ac:spMk id="3" creationId="{29280D87-8E73-7B41-E8F0-89F83DF67975}"/>
          </ac:spMkLst>
        </pc:spChg>
      </pc:sldChg>
    </pc:docChg>
  </pc:docChgLst>
  <pc:docChgLst>
    <pc:chgData name="Locatelli Andrea" userId="cf7c7367-c152-4fe7-b426-3feda5f216b8" providerId="ADAL" clId="{198810F4-D058-4881-8979-E50A67C65824}"/>
    <pc:docChg chg="undo custSel addSld delSld modSld">
      <pc:chgData name="Locatelli Andrea" userId="cf7c7367-c152-4fe7-b426-3feda5f216b8" providerId="ADAL" clId="{198810F4-D058-4881-8979-E50A67C65824}" dt="2024-01-23T12:07:52.884" v="58" actId="1076"/>
      <pc:docMkLst>
        <pc:docMk/>
      </pc:docMkLst>
      <pc:sldChg chg="addSp modSp mod">
        <pc:chgData name="Locatelli Andrea" userId="cf7c7367-c152-4fe7-b426-3feda5f216b8" providerId="ADAL" clId="{198810F4-D058-4881-8979-E50A67C65824}" dt="2024-01-22T11:39:54.752" v="8" actId="931"/>
        <pc:sldMkLst>
          <pc:docMk/>
          <pc:sldMk cId="4030277561" sldId="402"/>
        </pc:sldMkLst>
        <pc:picChg chg="add mod">
          <ac:chgData name="Locatelli Andrea" userId="cf7c7367-c152-4fe7-b426-3feda5f216b8" providerId="ADAL" clId="{198810F4-D058-4881-8979-E50A67C65824}" dt="2024-01-22T11:39:54.752" v="8" actId="931"/>
          <ac:picMkLst>
            <pc:docMk/>
            <pc:sldMk cId="4030277561" sldId="402"/>
            <ac:picMk id="3" creationId="{0D01F199-1833-1582-66C3-8D31B35CD515}"/>
          </ac:picMkLst>
        </pc:picChg>
      </pc:sldChg>
      <pc:sldChg chg="del">
        <pc:chgData name="Locatelli Andrea" userId="cf7c7367-c152-4fe7-b426-3feda5f216b8" providerId="ADAL" clId="{198810F4-D058-4881-8979-E50A67C65824}" dt="2024-01-22T11:09:02.882" v="0" actId="2696"/>
        <pc:sldMkLst>
          <pc:docMk/>
          <pc:sldMk cId="1481186162" sldId="403"/>
        </pc:sldMkLst>
      </pc:sldChg>
      <pc:sldChg chg="del">
        <pc:chgData name="Locatelli Andrea" userId="cf7c7367-c152-4fe7-b426-3feda5f216b8" providerId="ADAL" clId="{198810F4-D058-4881-8979-E50A67C65824}" dt="2024-01-22T11:09:06.952" v="1" actId="2696"/>
        <pc:sldMkLst>
          <pc:docMk/>
          <pc:sldMk cId="3708358566" sldId="404"/>
        </pc:sldMkLst>
      </pc:sldChg>
      <pc:sldChg chg="new del">
        <pc:chgData name="Locatelli Andrea" userId="cf7c7367-c152-4fe7-b426-3feda5f216b8" providerId="ADAL" clId="{198810F4-D058-4881-8979-E50A67C65824}" dt="2024-01-22T11:15:45.944" v="3" actId="2696"/>
        <pc:sldMkLst>
          <pc:docMk/>
          <pc:sldMk cId="193443466" sldId="413"/>
        </pc:sldMkLst>
      </pc:sldChg>
      <pc:sldChg chg="addSp delSp modSp new mod">
        <pc:chgData name="Locatelli Andrea" userId="cf7c7367-c152-4fe7-b426-3feda5f216b8" providerId="ADAL" clId="{198810F4-D058-4881-8979-E50A67C65824}" dt="2024-01-23T12:07:52.884" v="58" actId="1076"/>
        <pc:sldMkLst>
          <pc:docMk/>
          <pc:sldMk cId="2181696443" sldId="413"/>
        </pc:sldMkLst>
        <pc:picChg chg="add del mod">
          <ac:chgData name="Locatelli Andrea" userId="cf7c7367-c152-4fe7-b426-3feda5f216b8" providerId="ADAL" clId="{198810F4-D058-4881-8979-E50A67C65824}" dt="2024-01-23T12:06:49.551" v="47" actId="21"/>
          <ac:picMkLst>
            <pc:docMk/>
            <pc:sldMk cId="2181696443" sldId="413"/>
            <ac:picMk id="5" creationId="{6DDDCFF9-EC92-33F3-04BF-7C8BAE21ACD5}"/>
          </ac:picMkLst>
        </pc:picChg>
        <pc:picChg chg="add mod">
          <ac:chgData name="Locatelli Andrea" userId="cf7c7367-c152-4fe7-b426-3feda5f216b8" providerId="ADAL" clId="{198810F4-D058-4881-8979-E50A67C65824}" dt="2024-01-23T12:07:14.644" v="52" actId="962"/>
          <ac:picMkLst>
            <pc:docMk/>
            <pc:sldMk cId="2181696443" sldId="413"/>
            <ac:picMk id="6" creationId="{B027457E-3C4C-41B3-FF9A-7757A9663BF5}"/>
          </ac:picMkLst>
        </pc:picChg>
        <pc:picChg chg="add del mod">
          <ac:chgData name="Locatelli Andrea" userId="cf7c7367-c152-4fe7-b426-3feda5f216b8" providerId="ADAL" clId="{198810F4-D058-4881-8979-E50A67C65824}" dt="2024-01-23T12:06:51.951" v="48" actId="21"/>
          <ac:picMkLst>
            <pc:docMk/>
            <pc:sldMk cId="2181696443" sldId="413"/>
            <ac:picMk id="7" creationId="{0072976B-D978-ADC9-8DE8-7A7A9A45E269}"/>
          </ac:picMkLst>
        </pc:picChg>
        <pc:picChg chg="add mod">
          <ac:chgData name="Locatelli Andrea" userId="cf7c7367-c152-4fe7-b426-3feda5f216b8" providerId="ADAL" clId="{198810F4-D058-4881-8979-E50A67C65824}" dt="2024-01-23T12:07:52.884" v="58" actId="1076"/>
          <ac:picMkLst>
            <pc:docMk/>
            <pc:sldMk cId="2181696443" sldId="413"/>
            <ac:picMk id="9" creationId="{F2D252FA-0D4C-2837-5521-26895D984795}"/>
          </ac:picMkLst>
        </pc:picChg>
      </pc:sldChg>
      <pc:sldChg chg="new del">
        <pc:chgData name="Locatelli Andrea" userId="cf7c7367-c152-4fe7-b426-3feda5f216b8" providerId="ADAL" clId="{198810F4-D058-4881-8979-E50A67C65824}" dt="2024-01-22T11:40:08.740" v="10" actId="680"/>
        <pc:sldMkLst>
          <pc:docMk/>
          <pc:sldMk cId="2467548619" sldId="413"/>
        </pc:sldMkLst>
      </pc:sldChg>
      <pc:sldChg chg="addSp delSp modSp new del mod">
        <pc:chgData name="Locatelli Andrea" userId="cf7c7367-c152-4fe7-b426-3feda5f216b8" providerId="ADAL" clId="{198810F4-D058-4881-8979-E50A67C65824}" dt="2024-01-22T11:41:31.607" v="29" actId="680"/>
        <pc:sldMkLst>
          <pc:docMk/>
          <pc:sldMk cId="2788934465" sldId="413"/>
        </pc:sldMkLst>
        <pc:spChg chg="add del">
          <ac:chgData name="Locatelli Andrea" userId="cf7c7367-c152-4fe7-b426-3feda5f216b8" providerId="ADAL" clId="{198810F4-D058-4881-8979-E50A67C65824}" dt="2024-01-22T11:41:27.353" v="28" actId="931"/>
          <ac:spMkLst>
            <pc:docMk/>
            <pc:sldMk cId="2788934465" sldId="413"/>
            <ac:spMk id="3" creationId="{A3C6425D-B1CB-4DC7-B43F-CF01BC6DB6EC}"/>
          </ac:spMkLst>
        </pc:spChg>
        <pc:picChg chg="add mod">
          <ac:chgData name="Locatelli Andrea" userId="cf7c7367-c152-4fe7-b426-3feda5f216b8" providerId="ADAL" clId="{198810F4-D058-4881-8979-E50A67C65824}" dt="2024-01-22T11:41:27.353" v="28" actId="931"/>
          <ac:picMkLst>
            <pc:docMk/>
            <pc:sldMk cId="2788934465" sldId="413"/>
            <ac:picMk id="7" creationId="{E17DF272-E129-A6AE-C898-FC266713D5ED}"/>
          </ac:picMkLst>
        </pc:picChg>
      </pc:sldChg>
    </pc:docChg>
  </pc:docChgLst>
  <pc:docChgLst>
    <pc:chgData name="Rondini Monica" userId="0ee2daa3-c3a1-4d2c-9c5d-91abac45547e" providerId="ADAL" clId="{482D248C-255B-4FC5-8F55-DBDA2365CC89}"/>
    <pc:docChg chg="undo custSel addSld delSld modSld sldOrd">
      <pc:chgData name="Rondini Monica" userId="0ee2daa3-c3a1-4d2c-9c5d-91abac45547e" providerId="ADAL" clId="{482D248C-255B-4FC5-8F55-DBDA2365CC89}" dt="2022-11-21T18:59:06.552" v="4775" actId="20577"/>
      <pc:docMkLst>
        <pc:docMk/>
      </pc:docMkLst>
      <pc:sldChg chg="addSp delSp modSp mod">
        <pc:chgData name="Rondini Monica" userId="0ee2daa3-c3a1-4d2c-9c5d-91abac45547e" providerId="ADAL" clId="{482D248C-255B-4FC5-8F55-DBDA2365CC89}" dt="2022-11-17T16:03:45.346" v="2675" actId="14100"/>
        <pc:sldMkLst>
          <pc:docMk/>
          <pc:sldMk cId="2859191968" sldId="261"/>
        </pc:sldMkLst>
        <pc:spChg chg="mod">
          <ac:chgData name="Rondini Monica" userId="0ee2daa3-c3a1-4d2c-9c5d-91abac45547e" providerId="ADAL" clId="{482D248C-255B-4FC5-8F55-DBDA2365CC89}" dt="2022-11-17T16:02:50.185" v="2666" actId="14100"/>
          <ac:spMkLst>
            <pc:docMk/>
            <pc:sldMk cId="2859191968" sldId="261"/>
            <ac:spMk id="2" creationId="{F027539A-37CB-6C4C-AA8B-D5C5956E2DEC}"/>
          </ac:spMkLst>
        </pc:spChg>
        <pc:spChg chg="mod">
          <ac:chgData name="Rondini Monica" userId="0ee2daa3-c3a1-4d2c-9c5d-91abac45547e" providerId="ADAL" clId="{482D248C-255B-4FC5-8F55-DBDA2365CC89}" dt="2022-11-17T16:03:45.346" v="2675" actId="14100"/>
          <ac:spMkLst>
            <pc:docMk/>
            <pc:sldMk cId="2859191968" sldId="261"/>
            <ac:spMk id="3" creationId="{FCF1543F-2D1F-9A4A-8A63-1587A04DE295}"/>
          </ac:spMkLst>
        </pc:spChg>
        <pc:spChg chg="add del mod">
          <ac:chgData name="Rondini Monica" userId="0ee2daa3-c3a1-4d2c-9c5d-91abac45547e" providerId="ADAL" clId="{482D248C-255B-4FC5-8F55-DBDA2365CC89}" dt="2022-11-17T16:03:02.679" v="2669" actId="478"/>
          <ac:spMkLst>
            <pc:docMk/>
            <pc:sldMk cId="2859191968" sldId="261"/>
            <ac:spMk id="5" creationId="{0716D11B-4FA9-25EE-3210-16BFD61F9A9A}"/>
          </ac:spMkLst>
        </pc:spChg>
        <pc:spChg chg="del mod">
          <ac:chgData name="Rondini Monica" userId="0ee2daa3-c3a1-4d2c-9c5d-91abac45547e" providerId="ADAL" clId="{482D248C-255B-4FC5-8F55-DBDA2365CC89}" dt="2022-11-17T16:02:56.752" v="2668" actId="478"/>
          <ac:spMkLst>
            <pc:docMk/>
            <pc:sldMk cId="2859191968" sldId="261"/>
            <ac:spMk id="6" creationId="{A8C9BAD8-00A7-4DD8-9C4F-77BA5D370B6A}"/>
          </ac:spMkLst>
        </pc:spChg>
      </pc:sldChg>
      <pc:sldChg chg="modSp mod">
        <pc:chgData name="Rondini Monica" userId="0ee2daa3-c3a1-4d2c-9c5d-91abac45547e" providerId="ADAL" clId="{482D248C-255B-4FC5-8F55-DBDA2365CC89}" dt="2022-11-17T16:05:50.166" v="2681" actId="20577"/>
        <pc:sldMkLst>
          <pc:docMk/>
          <pc:sldMk cId="2930639434" sldId="326"/>
        </pc:sldMkLst>
        <pc:spChg chg="mod">
          <ac:chgData name="Rondini Monica" userId="0ee2daa3-c3a1-4d2c-9c5d-91abac45547e" providerId="ADAL" clId="{482D248C-255B-4FC5-8F55-DBDA2365CC89}" dt="2022-11-17T16:05:50.166" v="2681" actId="20577"/>
          <ac:spMkLst>
            <pc:docMk/>
            <pc:sldMk cId="2930639434" sldId="326"/>
            <ac:spMk id="2" creationId="{86D0A3EB-9D1C-494E-84A9-C73A49919D21}"/>
          </ac:spMkLst>
        </pc:spChg>
        <pc:spChg chg="mod">
          <ac:chgData name="Rondini Monica" userId="0ee2daa3-c3a1-4d2c-9c5d-91abac45547e" providerId="ADAL" clId="{482D248C-255B-4FC5-8F55-DBDA2365CC89}" dt="2022-11-17T15:35:45.486" v="2402" actId="20577"/>
          <ac:spMkLst>
            <pc:docMk/>
            <pc:sldMk cId="2930639434" sldId="326"/>
            <ac:spMk id="3" creationId="{C10AE56A-C9EF-45FB-9A14-FAC42E8F50D8}"/>
          </ac:spMkLst>
        </pc:spChg>
      </pc:sldChg>
      <pc:sldChg chg="addSp delSp modSp del mod ord">
        <pc:chgData name="Rondini Monica" userId="0ee2daa3-c3a1-4d2c-9c5d-91abac45547e" providerId="ADAL" clId="{482D248C-255B-4FC5-8F55-DBDA2365CC89}" dt="2022-11-18T08:16:01.783" v="4239" actId="2696"/>
        <pc:sldMkLst>
          <pc:docMk/>
          <pc:sldMk cId="4292387217" sldId="330"/>
        </pc:sldMkLst>
        <pc:spChg chg="del mod">
          <ac:chgData name="Rondini Monica" userId="0ee2daa3-c3a1-4d2c-9c5d-91abac45547e" providerId="ADAL" clId="{482D248C-255B-4FC5-8F55-DBDA2365CC89}" dt="2022-11-18T08:15:03.508" v="4236" actId="478"/>
          <ac:spMkLst>
            <pc:docMk/>
            <pc:sldMk cId="4292387217" sldId="330"/>
            <ac:spMk id="2" creationId="{2AD6352A-5625-49C0-939C-6A0502B4BFCC}"/>
          </ac:spMkLst>
        </pc:spChg>
        <pc:spChg chg="del mod">
          <ac:chgData name="Rondini Monica" userId="0ee2daa3-c3a1-4d2c-9c5d-91abac45547e" providerId="ADAL" clId="{482D248C-255B-4FC5-8F55-DBDA2365CC89}" dt="2022-11-18T08:15:09.935" v="4238" actId="478"/>
          <ac:spMkLst>
            <pc:docMk/>
            <pc:sldMk cId="4292387217" sldId="330"/>
            <ac:spMk id="6" creationId="{CD2AC13E-D847-49C7-9885-42B96D640CFC}"/>
          </ac:spMkLst>
        </pc:spChg>
        <pc:spChg chg="add del mod">
          <ac:chgData name="Rondini Monica" userId="0ee2daa3-c3a1-4d2c-9c5d-91abac45547e" providerId="ADAL" clId="{482D248C-255B-4FC5-8F55-DBDA2365CC89}" dt="2022-11-18T08:14:57.529" v="4233" actId="478"/>
          <ac:spMkLst>
            <pc:docMk/>
            <pc:sldMk cId="4292387217" sldId="330"/>
            <ac:spMk id="8" creationId="{FEDAAF1C-089C-F792-B2EE-DA6B76254D3A}"/>
          </ac:spMkLst>
        </pc:spChg>
        <pc:spChg chg="add mod">
          <ac:chgData name="Rondini Monica" userId="0ee2daa3-c3a1-4d2c-9c5d-91abac45547e" providerId="ADAL" clId="{482D248C-255B-4FC5-8F55-DBDA2365CC89}" dt="2022-11-18T08:15:03.508" v="4236" actId="478"/>
          <ac:spMkLst>
            <pc:docMk/>
            <pc:sldMk cId="4292387217" sldId="330"/>
            <ac:spMk id="11" creationId="{DC1EA1B5-AC7F-249D-E13D-A6F977B4D432}"/>
          </ac:spMkLst>
        </pc:spChg>
        <pc:graphicFrameChg chg="del">
          <ac:chgData name="Rondini Monica" userId="0ee2daa3-c3a1-4d2c-9c5d-91abac45547e" providerId="ADAL" clId="{482D248C-255B-4FC5-8F55-DBDA2365CC89}" dt="2022-11-18T08:14:53.598" v="4232" actId="478"/>
          <ac:graphicFrameMkLst>
            <pc:docMk/>
            <pc:sldMk cId="4292387217" sldId="330"/>
            <ac:graphicFrameMk id="7" creationId="{94256880-3A0F-4C9F-8580-6AED3CF7D60B}"/>
          </ac:graphicFrameMkLst>
        </pc:graphicFrameChg>
        <pc:picChg chg="del">
          <ac:chgData name="Rondini Monica" userId="0ee2daa3-c3a1-4d2c-9c5d-91abac45547e" providerId="ADAL" clId="{482D248C-255B-4FC5-8F55-DBDA2365CC89}" dt="2022-11-18T08:14:59.107" v="4234" actId="478"/>
          <ac:picMkLst>
            <pc:docMk/>
            <pc:sldMk cId="4292387217" sldId="330"/>
            <ac:picMk id="9" creationId="{44778B90-283F-D2CA-CEFA-66D2E5440C0C}"/>
          </ac:picMkLst>
        </pc:picChg>
      </pc:sldChg>
      <pc:sldChg chg="modSp mod">
        <pc:chgData name="Rondini Monica" userId="0ee2daa3-c3a1-4d2c-9c5d-91abac45547e" providerId="ADAL" clId="{482D248C-255B-4FC5-8F55-DBDA2365CC89}" dt="2022-11-18T07:49:40.024" v="2929" actId="27636"/>
        <pc:sldMkLst>
          <pc:docMk/>
          <pc:sldMk cId="2148518137" sldId="332"/>
        </pc:sldMkLst>
        <pc:spChg chg="mod">
          <ac:chgData name="Rondini Monica" userId="0ee2daa3-c3a1-4d2c-9c5d-91abac45547e" providerId="ADAL" clId="{482D248C-255B-4FC5-8F55-DBDA2365CC89}" dt="2022-11-18T07:49:40.024" v="2929" actId="27636"/>
          <ac:spMkLst>
            <pc:docMk/>
            <pc:sldMk cId="2148518137" sldId="332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51:30.422" v="2566" actId="255"/>
        <pc:sldMkLst>
          <pc:docMk/>
          <pc:sldMk cId="1047277033" sldId="333"/>
        </pc:sldMkLst>
        <pc:spChg chg="mod">
          <ac:chgData name="Rondini Monica" userId="0ee2daa3-c3a1-4d2c-9c5d-91abac45547e" providerId="ADAL" clId="{482D248C-255B-4FC5-8F55-DBDA2365CC89}" dt="2022-11-17T15:51:30.422" v="2566" actId="255"/>
          <ac:spMkLst>
            <pc:docMk/>
            <pc:sldMk cId="1047277033" sldId="333"/>
            <ac:spMk id="2" creationId="{43D51DC8-16BF-475C-A77E-84A2D1F4B17E}"/>
          </ac:spMkLst>
        </pc:spChg>
      </pc:sldChg>
      <pc:sldChg chg="modSp mod">
        <pc:chgData name="Rondini Monica" userId="0ee2daa3-c3a1-4d2c-9c5d-91abac45547e" providerId="ADAL" clId="{482D248C-255B-4FC5-8F55-DBDA2365CC89}" dt="2022-11-17T15:37:17.631" v="2411" actId="2711"/>
        <pc:sldMkLst>
          <pc:docMk/>
          <pc:sldMk cId="1542240449" sldId="334"/>
        </pc:sldMkLst>
        <pc:spChg chg="mod">
          <ac:chgData name="Rondini Monica" userId="0ee2daa3-c3a1-4d2c-9c5d-91abac45547e" providerId="ADAL" clId="{482D248C-255B-4FC5-8F55-DBDA2365CC89}" dt="2022-11-17T15:37:17.631" v="2411" actId="2711"/>
          <ac:spMkLst>
            <pc:docMk/>
            <pc:sldMk cId="1542240449" sldId="334"/>
            <ac:spMk id="2" creationId="{40555811-722F-49C4-9C02-2CB7B2BB05B8}"/>
          </ac:spMkLst>
        </pc:spChg>
      </pc:sldChg>
      <pc:sldChg chg="modSp mod">
        <pc:chgData name="Rondini Monica" userId="0ee2daa3-c3a1-4d2c-9c5d-91abac45547e" providerId="ADAL" clId="{482D248C-255B-4FC5-8F55-DBDA2365CC89}" dt="2022-11-17T15:48:00.382" v="2490" actId="255"/>
        <pc:sldMkLst>
          <pc:docMk/>
          <pc:sldMk cId="1801888956" sldId="336"/>
        </pc:sldMkLst>
        <pc:spChg chg="mod">
          <ac:chgData name="Rondini Monica" userId="0ee2daa3-c3a1-4d2c-9c5d-91abac45547e" providerId="ADAL" clId="{482D248C-255B-4FC5-8F55-DBDA2365CC89}" dt="2022-11-17T15:48:00.382" v="2490" actId="255"/>
          <ac:spMkLst>
            <pc:docMk/>
            <pc:sldMk cId="1801888956" sldId="336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6:07:17.892" v="2698" actId="123"/>
        <pc:sldMkLst>
          <pc:docMk/>
          <pc:sldMk cId="1750874389" sldId="337"/>
        </pc:sldMkLst>
        <pc:spChg chg="mod">
          <ac:chgData name="Rondini Monica" userId="0ee2daa3-c3a1-4d2c-9c5d-91abac45547e" providerId="ADAL" clId="{482D248C-255B-4FC5-8F55-DBDA2365CC89}" dt="2022-11-17T15:37:00.190" v="2409" actId="2711"/>
          <ac:spMkLst>
            <pc:docMk/>
            <pc:sldMk cId="1750874389" sldId="337"/>
            <ac:spMk id="2" creationId="{47B57495-1E72-43B0-AB25-0491927B997D}"/>
          </ac:spMkLst>
        </pc:spChg>
        <pc:spChg chg="mod">
          <ac:chgData name="Rondini Monica" userId="0ee2daa3-c3a1-4d2c-9c5d-91abac45547e" providerId="ADAL" clId="{482D248C-255B-4FC5-8F55-DBDA2365CC89}" dt="2022-11-17T16:07:17.892" v="2698" actId="123"/>
          <ac:spMkLst>
            <pc:docMk/>
            <pc:sldMk cId="1750874389" sldId="337"/>
            <ac:spMk id="3" creationId="{DA79A5C8-8041-411B-8520-DB51A4CA718A}"/>
          </ac:spMkLst>
        </pc:spChg>
      </pc:sldChg>
      <pc:sldChg chg="modSp mod">
        <pc:chgData name="Rondini Monica" userId="0ee2daa3-c3a1-4d2c-9c5d-91abac45547e" providerId="ADAL" clId="{482D248C-255B-4FC5-8F55-DBDA2365CC89}" dt="2022-11-17T16:09:15.837" v="2747" actId="20577"/>
        <pc:sldMkLst>
          <pc:docMk/>
          <pc:sldMk cId="739058905" sldId="340"/>
        </pc:sldMkLst>
        <pc:spChg chg="mod">
          <ac:chgData name="Rondini Monica" userId="0ee2daa3-c3a1-4d2c-9c5d-91abac45547e" providerId="ADAL" clId="{482D248C-255B-4FC5-8F55-DBDA2365CC89}" dt="2022-11-17T16:09:15.837" v="2747" actId="20577"/>
          <ac:spMkLst>
            <pc:docMk/>
            <pc:sldMk cId="739058905" sldId="340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8T08:21:57.373" v="4317" actId="255"/>
        <pc:sldMkLst>
          <pc:docMk/>
          <pc:sldMk cId="3362228281" sldId="342"/>
        </pc:sldMkLst>
        <pc:spChg chg="mod">
          <ac:chgData name="Rondini Monica" userId="0ee2daa3-c3a1-4d2c-9c5d-91abac45547e" providerId="ADAL" clId="{482D248C-255B-4FC5-8F55-DBDA2365CC89}" dt="2022-11-17T15:37:54.984" v="2418" actId="20577"/>
          <ac:spMkLst>
            <pc:docMk/>
            <pc:sldMk cId="3362228281" sldId="342"/>
            <ac:spMk id="2" creationId="{D6606466-EC21-401E-AE68-1E433A0D4D07}"/>
          </ac:spMkLst>
        </pc:spChg>
        <pc:graphicFrameChg chg="mod">
          <ac:chgData name="Rondini Monica" userId="0ee2daa3-c3a1-4d2c-9c5d-91abac45547e" providerId="ADAL" clId="{482D248C-255B-4FC5-8F55-DBDA2365CC89}" dt="2022-11-18T08:21:57.373" v="4317" actId="255"/>
          <ac:graphicFrameMkLst>
            <pc:docMk/>
            <pc:sldMk cId="3362228281" sldId="342"/>
            <ac:graphicFrameMk id="6" creationId="{CE4E33EC-93D4-4FB9-9F2F-7124DD83488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8T08:22:12.476" v="4320" actId="255"/>
        <pc:sldMkLst>
          <pc:docMk/>
          <pc:sldMk cId="3730071258" sldId="346"/>
        </pc:sldMkLst>
        <pc:spChg chg="mod">
          <ac:chgData name="Rondini Monica" userId="0ee2daa3-c3a1-4d2c-9c5d-91abac45547e" providerId="ADAL" clId="{482D248C-255B-4FC5-8F55-DBDA2365CC89}" dt="2022-11-17T15:38:14.363" v="2420" actId="2711"/>
          <ac:spMkLst>
            <pc:docMk/>
            <pc:sldMk cId="3730071258" sldId="346"/>
            <ac:spMk id="2" creationId="{60F5D803-5397-2A7E-5357-EB0870CDB130}"/>
          </ac:spMkLst>
        </pc:spChg>
        <pc:graphicFrameChg chg="mod">
          <ac:chgData name="Rondini Monica" userId="0ee2daa3-c3a1-4d2c-9c5d-91abac45547e" providerId="ADAL" clId="{482D248C-255B-4FC5-8F55-DBDA2365CC89}" dt="2022-11-18T08:22:12.476" v="4320" actId="255"/>
          <ac:graphicFrameMkLst>
            <pc:docMk/>
            <pc:sldMk cId="3730071258" sldId="346"/>
            <ac:graphicFrameMk id="6" creationId="{D46E64FD-CFB6-38E5-E623-555D6CF509E0}"/>
          </ac:graphicFrameMkLst>
        </pc:graphicFrameChg>
      </pc:sldChg>
      <pc:sldChg chg="modSp mod ord">
        <pc:chgData name="Rondini Monica" userId="0ee2daa3-c3a1-4d2c-9c5d-91abac45547e" providerId="ADAL" clId="{482D248C-255B-4FC5-8F55-DBDA2365CC89}" dt="2022-11-17T15:48:57.108" v="2494"/>
        <pc:sldMkLst>
          <pc:docMk/>
          <pc:sldMk cId="2508396452" sldId="350"/>
        </pc:sldMkLst>
        <pc:spChg chg="mod">
          <ac:chgData name="Rondini Monica" userId="0ee2daa3-c3a1-4d2c-9c5d-91abac45547e" providerId="ADAL" clId="{482D248C-255B-4FC5-8F55-DBDA2365CC89}" dt="2022-11-17T15:48:22.808" v="2492" actId="255"/>
          <ac:spMkLst>
            <pc:docMk/>
            <pc:sldMk cId="2508396452" sldId="350"/>
            <ac:spMk id="2" creationId="{5FFA4087-35B1-4D30-81A2-48BA1F029468}"/>
          </ac:spMkLst>
        </pc:spChg>
      </pc:sldChg>
      <pc:sldChg chg="modSp mod ord">
        <pc:chgData name="Rondini Monica" userId="0ee2daa3-c3a1-4d2c-9c5d-91abac45547e" providerId="ADAL" clId="{482D248C-255B-4FC5-8F55-DBDA2365CC89}" dt="2022-11-18T08:11:00.381" v="4208" actId="20577"/>
        <pc:sldMkLst>
          <pc:docMk/>
          <pc:sldMk cId="4052343839" sldId="352"/>
        </pc:sldMkLst>
        <pc:spChg chg="mod">
          <ac:chgData name="Rondini Monica" userId="0ee2daa3-c3a1-4d2c-9c5d-91abac45547e" providerId="ADAL" clId="{482D248C-255B-4FC5-8F55-DBDA2365CC89}" dt="2022-11-17T15:49:13.186" v="2498" actId="27636"/>
          <ac:spMkLst>
            <pc:docMk/>
            <pc:sldMk cId="4052343839" sldId="352"/>
            <ac:spMk id="2" creationId="{6257C8EB-74C2-9FF3-9D20-05CED381C9EB}"/>
          </ac:spMkLst>
        </pc:spChg>
        <pc:spChg chg="mod">
          <ac:chgData name="Rondini Monica" userId="0ee2daa3-c3a1-4d2c-9c5d-91abac45547e" providerId="ADAL" clId="{482D248C-255B-4FC5-8F55-DBDA2365CC89}" dt="2022-11-18T08:11:00.381" v="4208" actId="20577"/>
          <ac:spMkLst>
            <pc:docMk/>
            <pc:sldMk cId="4052343839" sldId="352"/>
            <ac:spMk id="3" creationId="{3DE606CD-0DC0-FE6F-2CDE-ED5C9A5B73FB}"/>
          </ac:spMkLst>
        </pc:spChg>
      </pc:sldChg>
      <pc:sldChg chg="modSp mod">
        <pc:chgData name="Rondini Monica" userId="0ee2daa3-c3a1-4d2c-9c5d-91abac45547e" providerId="ADAL" clId="{482D248C-255B-4FC5-8F55-DBDA2365CC89}" dt="2022-11-17T15:43:04.804" v="2461" actId="255"/>
        <pc:sldMkLst>
          <pc:docMk/>
          <pc:sldMk cId="2843751357" sldId="354"/>
        </pc:sldMkLst>
        <pc:spChg chg="mod">
          <ac:chgData name="Rondini Monica" userId="0ee2daa3-c3a1-4d2c-9c5d-91abac45547e" providerId="ADAL" clId="{482D248C-255B-4FC5-8F55-DBDA2365CC89}" dt="2022-11-17T15:43:04.804" v="2461" actId="255"/>
          <ac:spMkLst>
            <pc:docMk/>
            <pc:sldMk cId="2843751357" sldId="354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10:05.853" v="1663" actId="2711"/>
        <pc:sldMkLst>
          <pc:docMk/>
          <pc:sldMk cId="3211731479" sldId="358"/>
        </pc:sldMkLst>
        <pc:spChg chg="mod">
          <ac:chgData name="Rondini Monica" userId="0ee2daa3-c3a1-4d2c-9c5d-91abac45547e" providerId="ADAL" clId="{482D248C-255B-4FC5-8F55-DBDA2365CC89}" dt="2022-11-17T15:09:56.229" v="1662" actId="2711"/>
          <ac:spMkLst>
            <pc:docMk/>
            <pc:sldMk cId="3211731479" sldId="358"/>
            <ac:spMk id="2" creationId="{47AD357D-D5CD-A718-B7E0-19D4BEDB4FC5}"/>
          </ac:spMkLst>
        </pc:spChg>
        <pc:spChg chg="mod">
          <ac:chgData name="Rondini Monica" userId="0ee2daa3-c3a1-4d2c-9c5d-91abac45547e" providerId="ADAL" clId="{482D248C-255B-4FC5-8F55-DBDA2365CC89}" dt="2022-11-17T15:10:05.853" v="1663" actId="2711"/>
          <ac:spMkLst>
            <pc:docMk/>
            <pc:sldMk cId="3211731479" sldId="358"/>
            <ac:spMk id="3" creationId="{57FB017B-C0E5-897F-2998-675169426CD0}"/>
          </ac:spMkLst>
        </pc:spChg>
        <pc:spChg chg="mod">
          <ac:chgData name="Rondini Monica" userId="0ee2daa3-c3a1-4d2c-9c5d-91abac45547e" providerId="ADAL" clId="{482D248C-255B-4FC5-8F55-DBDA2365CC89}" dt="2022-11-17T15:08:28.332" v="1653" actId="1076"/>
          <ac:spMkLst>
            <pc:docMk/>
            <pc:sldMk cId="3211731479" sldId="358"/>
            <ac:spMk id="7" creationId="{0D5E2C7F-D88C-D71B-60D1-26BA77247274}"/>
          </ac:spMkLst>
        </pc:spChg>
        <pc:spChg chg="mod">
          <ac:chgData name="Rondini Monica" userId="0ee2daa3-c3a1-4d2c-9c5d-91abac45547e" providerId="ADAL" clId="{482D248C-255B-4FC5-8F55-DBDA2365CC89}" dt="2022-11-17T15:07:55.840" v="1649" actId="255"/>
          <ac:spMkLst>
            <pc:docMk/>
            <pc:sldMk cId="3211731479" sldId="358"/>
            <ac:spMk id="10" creationId="{0D208361-95A0-E095-7517-BD4F8AE6A5B6}"/>
          </ac:spMkLst>
        </pc:spChg>
      </pc:sldChg>
      <pc:sldChg chg="modSp mod">
        <pc:chgData name="Rondini Monica" userId="0ee2daa3-c3a1-4d2c-9c5d-91abac45547e" providerId="ADAL" clId="{482D248C-255B-4FC5-8F55-DBDA2365CC89}" dt="2022-11-17T15:40:56.424" v="2441" actId="14100"/>
        <pc:sldMkLst>
          <pc:docMk/>
          <pc:sldMk cId="1621721342" sldId="360"/>
        </pc:sldMkLst>
        <pc:spChg chg="mod">
          <ac:chgData name="Rondini Monica" userId="0ee2daa3-c3a1-4d2c-9c5d-91abac45547e" providerId="ADAL" clId="{482D248C-255B-4FC5-8F55-DBDA2365CC89}" dt="2022-11-17T15:40:56.424" v="2441" actId="14100"/>
          <ac:spMkLst>
            <pc:docMk/>
            <pc:sldMk cId="1621721342" sldId="360"/>
            <ac:spMk id="2" creationId="{081339F2-B4B1-432D-BF8F-6B936C166D03}"/>
          </ac:spMkLst>
        </pc:spChg>
        <pc:spChg chg="mod">
          <ac:chgData name="Rondini Monica" userId="0ee2daa3-c3a1-4d2c-9c5d-91abac45547e" providerId="ADAL" clId="{482D248C-255B-4FC5-8F55-DBDA2365CC89}" dt="2022-11-16T09:08:23.305" v="1584" actId="20577"/>
          <ac:spMkLst>
            <pc:docMk/>
            <pc:sldMk cId="1621721342" sldId="360"/>
            <ac:spMk id="3" creationId="{1BC920F7-5A74-426E-8029-0142314967E6}"/>
          </ac:spMkLst>
        </pc:spChg>
      </pc:sldChg>
      <pc:sldChg chg="modSp mod">
        <pc:chgData name="Rondini Monica" userId="0ee2daa3-c3a1-4d2c-9c5d-91abac45547e" providerId="ADAL" clId="{482D248C-255B-4FC5-8F55-DBDA2365CC89}" dt="2022-11-17T15:41:05.102" v="2442" actId="2711"/>
        <pc:sldMkLst>
          <pc:docMk/>
          <pc:sldMk cId="18925571" sldId="361"/>
        </pc:sldMkLst>
        <pc:spChg chg="mod">
          <ac:chgData name="Rondini Monica" userId="0ee2daa3-c3a1-4d2c-9c5d-91abac45547e" providerId="ADAL" clId="{482D248C-255B-4FC5-8F55-DBDA2365CC89}" dt="2022-11-17T15:41:05.102" v="2442" actId="2711"/>
          <ac:spMkLst>
            <pc:docMk/>
            <pc:sldMk cId="18925571" sldId="361"/>
            <ac:spMk id="2" creationId="{93000BC3-730B-45B9-9280-EAE9021BAE3F}"/>
          </ac:spMkLst>
        </pc:spChg>
        <pc:spChg chg="mod">
          <ac:chgData name="Rondini Monica" userId="0ee2daa3-c3a1-4d2c-9c5d-91abac45547e" providerId="ADAL" clId="{482D248C-255B-4FC5-8F55-DBDA2365CC89}" dt="2022-11-16T09:08:40.395" v="1586" actId="14100"/>
          <ac:spMkLst>
            <pc:docMk/>
            <pc:sldMk cId="18925571" sldId="361"/>
            <ac:spMk id="9" creationId="{53B39F9D-E9B6-4E56-8C4A-89742280D0D4}"/>
          </ac:spMkLst>
        </pc:spChg>
      </pc:sldChg>
      <pc:sldChg chg="modSp del mod">
        <pc:chgData name="Rondini Monica" userId="0ee2daa3-c3a1-4d2c-9c5d-91abac45547e" providerId="ADAL" clId="{482D248C-255B-4FC5-8F55-DBDA2365CC89}" dt="2022-11-17T15:50:11.433" v="2565" actId="47"/>
        <pc:sldMkLst>
          <pc:docMk/>
          <pc:sldMk cId="2764714678" sldId="364"/>
        </pc:sldMkLst>
        <pc:spChg chg="mod">
          <ac:chgData name="Rondini Monica" userId="0ee2daa3-c3a1-4d2c-9c5d-91abac45547e" providerId="ADAL" clId="{482D248C-255B-4FC5-8F55-DBDA2365CC89}" dt="2022-11-17T15:39:24.782" v="2427" actId="2711"/>
          <ac:spMkLst>
            <pc:docMk/>
            <pc:sldMk cId="2764714678" sldId="364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0:38.972" v="2439" actId="255"/>
        <pc:sldMkLst>
          <pc:docMk/>
          <pc:sldMk cId="3567969431" sldId="365"/>
        </pc:sldMkLst>
        <pc:spChg chg="mod">
          <ac:chgData name="Rondini Monica" userId="0ee2daa3-c3a1-4d2c-9c5d-91abac45547e" providerId="ADAL" clId="{482D248C-255B-4FC5-8F55-DBDA2365CC89}" dt="2022-11-17T15:40:38.972" v="2439" actId="255"/>
          <ac:spMkLst>
            <pc:docMk/>
            <pc:sldMk cId="3567969431" sldId="365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2:06.465" v="2457" actId="1076"/>
        <pc:sldMkLst>
          <pc:docMk/>
          <pc:sldMk cId="3443296210" sldId="367"/>
        </pc:sldMkLst>
        <pc:spChg chg="mod">
          <ac:chgData name="Rondini Monica" userId="0ee2daa3-c3a1-4d2c-9c5d-91abac45547e" providerId="ADAL" clId="{482D248C-255B-4FC5-8F55-DBDA2365CC89}" dt="2022-11-17T15:41:36.655" v="2455" actId="2711"/>
          <ac:spMkLst>
            <pc:docMk/>
            <pc:sldMk cId="3443296210" sldId="367"/>
            <ac:spMk id="2" creationId="{103C8DFE-2DD0-A5C6-477F-26BD15A166B0}"/>
          </ac:spMkLst>
        </pc:spChg>
        <pc:spChg chg="mod">
          <ac:chgData name="Rondini Monica" userId="0ee2daa3-c3a1-4d2c-9c5d-91abac45547e" providerId="ADAL" clId="{482D248C-255B-4FC5-8F55-DBDA2365CC89}" dt="2022-11-17T15:42:06.465" v="2457" actId="1076"/>
          <ac:spMkLst>
            <pc:docMk/>
            <pc:sldMk cId="3443296210" sldId="367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482D248C-255B-4FC5-8F55-DBDA2365CC89}" dt="2022-11-17T15:44:55.948" v="2470" actId="2711"/>
        <pc:sldMkLst>
          <pc:docMk/>
          <pc:sldMk cId="59770174" sldId="369"/>
        </pc:sldMkLst>
        <pc:spChg chg="mod">
          <ac:chgData name="Rondini Monica" userId="0ee2daa3-c3a1-4d2c-9c5d-91abac45547e" providerId="ADAL" clId="{482D248C-255B-4FC5-8F55-DBDA2365CC89}" dt="2022-11-17T15:44:43.645" v="2469" actId="2711"/>
          <ac:spMkLst>
            <pc:docMk/>
            <pc:sldMk cId="59770174" sldId="369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4:55.948" v="2470" actId="2711"/>
          <ac:graphicFrameMkLst>
            <pc:docMk/>
            <pc:sldMk cId="59770174" sldId="369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5:41:53.187" v="2456" actId="2711"/>
        <pc:sldMkLst>
          <pc:docMk/>
          <pc:sldMk cId="2028661364" sldId="372"/>
        </pc:sldMkLst>
        <pc:spChg chg="mod">
          <ac:chgData name="Rondini Monica" userId="0ee2daa3-c3a1-4d2c-9c5d-91abac45547e" providerId="ADAL" clId="{482D248C-255B-4FC5-8F55-DBDA2365CC89}" dt="2022-11-17T15:41:53.187" v="2456" actId="2711"/>
          <ac:spMkLst>
            <pc:docMk/>
            <pc:sldMk cId="2028661364" sldId="372"/>
            <ac:spMk id="2" creationId="{103C8DFE-2DD0-A5C6-477F-26BD15A166B0}"/>
          </ac:spMkLst>
        </pc:spChg>
        <pc:spChg chg="mod">
          <ac:chgData name="Rondini Monica" userId="0ee2daa3-c3a1-4d2c-9c5d-91abac45547e" providerId="ADAL" clId="{482D248C-255B-4FC5-8F55-DBDA2365CC89}" dt="2022-11-17T15:12:19.461" v="1674" actId="255"/>
          <ac:spMkLst>
            <pc:docMk/>
            <pc:sldMk cId="2028661364" sldId="372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482D248C-255B-4FC5-8F55-DBDA2365CC89}" dt="2022-11-17T15:43:52.331" v="2465" actId="2711"/>
        <pc:sldMkLst>
          <pc:docMk/>
          <pc:sldMk cId="2048013112" sldId="375"/>
        </pc:sldMkLst>
        <pc:spChg chg="mod">
          <ac:chgData name="Rondini Monica" userId="0ee2daa3-c3a1-4d2c-9c5d-91abac45547e" providerId="ADAL" clId="{482D248C-255B-4FC5-8F55-DBDA2365CC89}" dt="2022-11-17T15:43:52.331" v="2465" actId="2711"/>
          <ac:spMkLst>
            <pc:docMk/>
            <pc:sldMk cId="2048013112" sldId="375"/>
            <ac:spMk id="2" creationId="{72BCC4F1-10C3-4048-964C-2F4178DB186A}"/>
          </ac:spMkLst>
        </pc:spChg>
        <pc:spChg chg="mod">
          <ac:chgData name="Rondini Monica" userId="0ee2daa3-c3a1-4d2c-9c5d-91abac45547e" providerId="ADAL" clId="{482D248C-255B-4FC5-8F55-DBDA2365CC89}" dt="2022-11-17T15:43:39.472" v="2464" actId="1076"/>
          <ac:spMkLst>
            <pc:docMk/>
            <pc:sldMk cId="2048013112" sldId="375"/>
            <ac:spMk id="6" creationId="{1D6E88BA-70C0-4DC9-BA6E-E68E95D5020C}"/>
          </ac:spMkLst>
        </pc:spChg>
      </pc:sldChg>
      <pc:sldChg chg="delSp modSp mod">
        <pc:chgData name="Rondini Monica" userId="0ee2daa3-c3a1-4d2c-9c5d-91abac45547e" providerId="ADAL" clId="{482D248C-255B-4FC5-8F55-DBDA2365CC89}" dt="2022-11-17T15:44:28.580" v="2468" actId="2711"/>
        <pc:sldMkLst>
          <pc:docMk/>
          <pc:sldMk cId="3637180116" sldId="376"/>
        </pc:sldMkLst>
        <pc:spChg chg="mod">
          <ac:chgData name="Rondini Monica" userId="0ee2daa3-c3a1-4d2c-9c5d-91abac45547e" providerId="ADAL" clId="{482D248C-255B-4FC5-8F55-DBDA2365CC89}" dt="2022-11-17T15:44:28.580" v="2468" actId="2711"/>
          <ac:spMkLst>
            <pc:docMk/>
            <pc:sldMk cId="3637180116" sldId="376"/>
            <ac:spMk id="2" creationId="{72BCC4F1-10C3-4048-964C-2F4178DB186A}"/>
          </ac:spMkLst>
        </pc:spChg>
        <pc:spChg chg="del mod">
          <ac:chgData name="Rondini Monica" userId="0ee2daa3-c3a1-4d2c-9c5d-91abac45547e" providerId="ADAL" clId="{482D248C-255B-4FC5-8F55-DBDA2365CC89}" dt="2022-11-16T09:10:23.833" v="1608" actId="478"/>
          <ac:spMkLst>
            <pc:docMk/>
            <pc:sldMk cId="3637180116" sldId="376"/>
            <ac:spMk id="6" creationId="{1D6E88BA-70C0-4DC9-BA6E-E68E95D5020C}"/>
          </ac:spMkLst>
        </pc:spChg>
        <pc:spChg chg="mod">
          <ac:chgData name="Rondini Monica" userId="0ee2daa3-c3a1-4d2c-9c5d-91abac45547e" providerId="ADAL" clId="{482D248C-255B-4FC5-8F55-DBDA2365CC89}" dt="2022-11-17T15:44:13.800" v="2466" actId="1076"/>
          <ac:spMkLst>
            <pc:docMk/>
            <pc:sldMk cId="3637180116" sldId="376"/>
            <ac:spMk id="9" creationId="{E11D0770-1ED3-4EDF-BBF5-688076C8EB81}"/>
          </ac:spMkLst>
        </pc:spChg>
        <pc:spChg chg="mod">
          <ac:chgData name="Rondini Monica" userId="0ee2daa3-c3a1-4d2c-9c5d-91abac45547e" providerId="ADAL" clId="{482D248C-255B-4FC5-8F55-DBDA2365CC89}" dt="2022-11-17T15:44:21.552" v="2467" actId="1076"/>
          <ac:spMkLst>
            <pc:docMk/>
            <pc:sldMk cId="3637180116" sldId="376"/>
            <ac:spMk id="10" creationId="{2F8AF33B-D1EF-411F-BB2F-FCF0955F9182}"/>
          </ac:spMkLst>
        </pc:spChg>
      </pc:sldChg>
      <pc:sldChg chg="modSp mod">
        <pc:chgData name="Rondini Monica" userId="0ee2daa3-c3a1-4d2c-9c5d-91abac45547e" providerId="ADAL" clId="{482D248C-255B-4FC5-8F55-DBDA2365CC89}" dt="2022-11-17T15:45:14.142" v="2472" actId="2711"/>
        <pc:sldMkLst>
          <pc:docMk/>
          <pc:sldMk cId="1670993874" sldId="377"/>
        </pc:sldMkLst>
        <pc:spChg chg="mod">
          <ac:chgData name="Rondini Monica" userId="0ee2daa3-c3a1-4d2c-9c5d-91abac45547e" providerId="ADAL" clId="{482D248C-255B-4FC5-8F55-DBDA2365CC89}" dt="2022-11-17T15:45:06.348" v="2471" actId="2711"/>
          <ac:spMkLst>
            <pc:docMk/>
            <pc:sldMk cId="1670993874" sldId="377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5:14.142" v="2472" actId="2711"/>
          <ac:graphicFrameMkLst>
            <pc:docMk/>
            <pc:sldMk cId="1670993874" sldId="377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5:45:30.280" v="2474" actId="2711"/>
        <pc:sldMkLst>
          <pc:docMk/>
          <pc:sldMk cId="2569979693" sldId="378"/>
        </pc:sldMkLst>
        <pc:spChg chg="mod">
          <ac:chgData name="Rondini Monica" userId="0ee2daa3-c3a1-4d2c-9c5d-91abac45547e" providerId="ADAL" clId="{482D248C-255B-4FC5-8F55-DBDA2365CC89}" dt="2022-11-17T15:45:21.457" v="2473" actId="2711"/>
          <ac:spMkLst>
            <pc:docMk/>
            <pc:sldMk cId="2569979693" sldId="378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5:30.280" v="2474" actId="2711"/>
          <ac:graphicFrameMkLst>
            <pc:docMk/>
            <pc:sldMk cId="2569979693" sldId="378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6:02:27.848" v="2656" actId="14100"/>
        <pc:sldMkLst>
          <pc:docMk/>
          <pc:sldMk cId="3135824247" sldId="381"/>
        </pc:sldMkLst>
        <pc:spChg chg="mod">
          <ac:chgData name="Rondini Monica" userId="0ee2daa3-c3a1-4d2c-9c5d-91abac45547e" providerId="ADAL" clId="{482D248C-255B-4FC5-8F55-DBDA2365CC89}" dt="2022-11-17T16:02:27.848" v="2656" actId="14100"/>
          <ac:spMkLst>
            <pc:docMk/>
            <pc:sldMk cId="3135824247" sldId="381"/>
            <ac:spMk id="2" creationId="{F027539A-37CB-6C4C-AA8B-D5C5956E2DEC}"/>
          </ac:spMkLst>
        </pc:spChg>
        <pc:spChg chg="mod">
          <ac:chgData name="Rondini Monica" userId="0ee2daa3-c3a1-4d2c-9c5d-91abac45547e" providerId="ADAL" clId="{482D248C-255B-4FC5-8F55-DBDA2365CC89}" dt="2022-11-17T15:45:51.742" v="2476" actId="1076"/>
          <ac:spMkLst>
            <pc:docMk/>
            <pc:sldMk cId="3135824247" sldId="381"/>
            <ac:spMk id="8" creationId="{90365AB2-41FF-4F13-B927-3A51927AF02C}"/>
          </ac:spMkLst>
        </pc:spChg>
      </pc:sldChg>
      <pc:sldChg chg="modSp mod">
        <pc:chgData name="Rondini Monica" userId="0ee2daa3-c3a1-4d2c-9c5d-91abac45547e" providerId="ADAL" clId="{482D248C-255B-4FC5-8F55-DBDA2365CC89}" dt="2022-11-17T15:10:34.462" v="1666" actId="2711"/>
        <pc:sldMkLst>
          <pc:docMk/>
          <pc:sldMk cId="4203656668" sldId="383"/>
        </pc:sldMkLst>
        <pc:spChg chg="mod">
          <ac:chgData name="Rondini Monica" userId="0ee2daa3-c3a1-4d2c-9c5d-91abac45547e" providerId="ADAL" clId="{482D248C-255B-4FC5-8F55-DBDA2365CC89}" dt="2022-11-17T15:10:16.096" v="1664" actId="2711"/>
          <ac:spMkLst>
            <pc:docMk/>
            <pc:sldMk cId="4203656668" sldId="383"/>
            <ac:spMk id="2" creationId="{47AD357D-D5CD-A718-B7E0-19D4BEDB4FC5}"/>
          </ac:spMkLst>
        </pc:spChg>
        <pc:spChg chg="mod">
          <ac:chgData name="Rondini Monica" userId="0ee2daa3-c3a1-4d2c-9c5d-91abac45547e" providerId="ADAL" clId="{482D248C-255B-4FC5-8F55-DBDA2365CC89}" dt="2022-11-17T15:10:27.604" v="1665" actId="2711"/>
          <ac:spMkLst>
            <pc:docMk/>
            <pc:sldMk cId="4203656668" sldId="383"/>
            <ac:spMk id="9" creationId="{B364007F-C1D0-41E8-8600-7421A263593E}"/>
          </ac:spMkLst>
        </pc:spChg>
        <pc:spChg chg="mod">
          <ac:chgData name="Rondini Monica" userId="0ee2daa3-c3a1-4d2c-9c5d-91abac45547e" providerId="ADAL" clId="{482D248C-255B-4FC5-8F55-DBDA2365CC89}" dt="2022-11-17T15:10:34.462" v="1666" actId="2711"/>
          <ac:spMkLst>
            <pc:docMk/>
            <pc:sldMk cId="4203656668" sldId="383"/>
            <ac:spMk id="11" creationId="{938813E9-5287-43D4-9D9A-C8A4D3CF7F3A}"/>
          </ac:spMkLst>
        </pc:spChg>
      </pc:sldChg>
      <pc:sldChg chg="modSp mod">
        <pc:chgData name="Rondini Monica" userId="0ee2daa3-c3a1-4d2c-9c5d-91abac45547e" providerId="ADAL" clId="{482D248C-255B-4FC5-8F55-DBDA2365CC89}" dt="2022-11-21T18:59:06.552" v="4775" actId="20577"/>
        <pc:sldMkLst>
          <pc:docMk/>
          <pc:sldMk cId="2649180570" sldId="384"/>
        </pc:sldMkLst>
        <pc:spChg chg="mod">
          <ac:chgData name="Rondini Monica" userId="0ee2daa3-c3a1-4d2c-9c5d-91abac45547e" providerId="ADAL" clId="{482D248C-255B-4FC5-8F55-DBDA2365CC89}" dt="2022-11-17T16:06:47.800" v="2690" actId="2711"/>
          <ac:spMkLst>
            <pc:docMk/>
            <pc:sldMk cId="2649180570" sldId="384"/>
            <ac:spMk id="2" creationId="{45A06B08-FCBE-49A0-3B69-8E28D0920A24}"/>
          </ac:spMkLst>
        </pc:spChg>
        <pc:graphicFrameChg chg="mod">
          <ac:chgData name="Rondini Monica" userId="0ee2daa3-c3a1-4d2c-9c5d-91abac45547e" providerId="ADAL" clId="{482D248C-255B-4FC5-8F55-DBDA2365CC89}" dt="2022-11-21T18:59:06.552" v="4775" actId="20577"/>
          <ac:graphicFrameMkLst>
            <pc:docMk/>
            <pc:sldMk cId="2649180570" sldId="384"/>
            <ac:graphicFrameMk id="7" creationId="{AA4C4638-B021-5F7A-DA1E-2905E60FDF3C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6:07:03.189" v="2697" actId="20577"/>
        <pc:sldMkLst>
          <pc:docMk/>
          <pc:sldMk cId="1339831958" sldId="385"/>
        </pc:sldMkLst>
        <pc:spChg chg="mod">
          <ac:chgData name="Rondini Monica" userId="0ee2daa3-c3a1-4d2c-9c5d-91abac45547e" providerId="ADAL" clId="{482D248C-255B-4FC5-8F55-DBDA2365CC89}" dt="2022-11-17T15:36:45.211" v="2407" actId="2711"/>
          <ac:spMkLst>
            <pc:docMk/>
            <pc:sldMk cId="1339831958" sldId="385"/>
            <ac:spMk id="2" creationId="{FC58FB6D-C8EE-9481-FAD7-37AC874E52D8}"/>
          </ac:spMkLst>
        </pc:spChg>
        <pc:graphicFrameChg chg="mod">
          <ac:chgData name="Rondini Monica" userId="0ee2daa3-c3a1-4d2c-9c5d-91abac45547e" providerId="ADAL" clId="{482D248C-255B-4FC5-8F55-DBDA2365CC89}" dt="2022-11-17T16:07:03.189" v="2697" actId="20577"/>
          <ac:graphicFrameMkLst>
            <pc:docMk/>
            <pc:sldMk cId="1339831958" sldId="385"/>
            <ac:graphicFrameMk id="6" creationId="{1604D201-6C72-CA02-98E3-D407E6C639BC}"/>
          </ac:graphicFrameMkLst>
        </pc:graphicFrameChg>
      </pc:sldChg>
      <pc:sldChg chg="addSp delSp modSp mod">
        <pc:chgData name="Rondini Monica" userId="0ee2daa3-c3a1-4d2c-9c5d-91abac45547e" providerId="ADAL" clId="{482D248C-255B-4FC5-8F55-DBDA2365CC89}" dt="2022-11-21T12:04:15.140" v="4597" actId="1076"/>
        <pc:sldMkLst>
          <pc:docMk/>
          <pc:sldMk cId="2887968601" sldId="386"/>
        </pc:sldMkLst>
        <pc:spChg chg="mod">
          <ac:chgData name="Rondini Monica" userId="0ee2daa3-c3a1-4d2c-9c5d-91abac45547e" providerId="ADAL" clId="{482D248C-255B-4FC5-8F55-DBDA2365CC89}" dt="2022-11-21T12:01:53.681" v="4585" actId="122"/>
          <ac:spMkLst>
            <pc:docMk/>
            <pc:sldMk cId="2887968601" sldId="386"/>
            <ac:spMk id="2" creationId="{6FD564E8-F469-3AF5-F154-524398EDE653}"/>
          </ac:spMkLst>
        </pc:spChg>
        <pc:spChg chg="del mod">
          <ac:chgData name="Rondini Monica" userId="0ee2daa3-c3a1-4d2c-9c5d-91abac45547e" providerId="ADAL" clId="{482D248C-255B-4FC5-8F55-DBDA2365CC89}" dt="2022-11-21T10:49:27.093" v="4505" actId="22"/>
          <ac:spMkLst>
            <pc:docMk/>
            <pc:sldMk cId="2887968601" sldId="386"/>
            <ac:spMk id="3" creationId="{5DEABF36-76FB-CFC4-303C-7B68F971F7C1}"/>
          </ac:spMkLst>
        </pc:spChg>
        <pc:spChg chg="add del mod">
          <ac:chgData name="Rondini Monica" userId="0ee2daa3-c3a1-4d2c-9c5d-91abac45547e" providerId="ADAL" clId="{482D248C-255B-4FC5-8F55-DBDA2365CC89}" dt="2022-11-21T12:02:26.536" v="4586" actId="22"/>
          <ac:spMkLst>
            <pc:docMk/>
            <pc:sldMk cId="2887968601" sldId="386"/>
            <ac:spMk id="11" creationId="{2F2CE41B-0530-ECE6-7FAE-C31B855C917E}"/>
          </ac:spMkLst>
        </pc:spChg>
        <pc:picChg chg="add del mod ord">
          <ac:chgData name="Rondini Monica" userId="0ee2daa3-c3a1-4d2c-9c5d-91abac45547e" providerId="ADAL" clId="{482D248C-255B-4FC5-8F55-DBDA2365CC89}" dt="2022-11-21T12:00:44.732" v="4527" actId="478"/>
          <ac:picMkLst>
            <pc:docMk/>
            <pc:sldMk cId="2887968601" sldId="386"/>
            <ac:picMk id="7" creationId="{BE0C0724-6F98-15AA-E433-18EBC11E9CC2}"/>
          </ac:picMkLst>
        </pc:picChg>
        <pc:picChg chg="add del mod">
          <ac:chgData name="Rondini Monica" userId="0ee2daa3-c3a1-4d2c-9c5d-91abac45547e" providerId="ADAL" clId="{482D248C-255B-4FC5-8F55-DBDA2365CC89}" dt="2022-11-21T12:00:42.644" v="4525" actId="478"/>
          <ac:picMkLst>
            <pc:docMk/>
            <pc:sldMk cId="2887968601" sldId="386"/>
            <ac:picMk id="9" creationId="{A47B41EF-E27C-507E-139A-F9D69705921D}"/>
          </ac:picMkLst>
        </pc:picChg>
        <pc:picChg chg="add mod ord">
          <ac:chgData name="Rondini Monica" userId="0ee2daa3-c3a1-4d2c-9c5d-91abac45547e" providerId="ADAL" clId="{482D248C-255B-4FC5-8F55-DBDA2365CC89}" dt="2022-11-21T12:03:56.364" v="4594" actId="14100"/>
          <ac:picMkLst>
            <pc:docMk/>
            <pc:sldMk cId="2887968601" sldId="386"/>
            <ac:picMk id="13" creationId="{CE9427FD-7946-43FE-C60B-A764C057A844}"/>
          </ac:picMkLst>
        </pc:picChg>
        <pc:picChg chg="add mod">
          <ac:chgData name="Rondini Monica" userId="0ee2daa3-c3a1-4d2c-9c5d-91abac45547e" providerId="ADAL" clId="{482D248C-255B-4FC5-8F55-DBDA2365CC89}" dt="2022-11-21T12:04:15.140" v="4597" actId="1076"/>
          <ac:picMkLst>
            <pc:docMk/>
            <pc:sldMk cId="2887968601" sldId="386"/>
            <ac:picMk id="15" creationId="{177E6C89-FF08-8B5E-B370-63370F48AF0C}"/>
          </ac:picMkLst>
        </pc:picChg>
      </pc:sldChg>
      <pc:sldChg chg="addSp delSp modSp del mod">
        <pc:chgData name="Rondini Monica" userId="0ee2daa3-c3a1-4d2c-9c5d-91abac45547e" providerId="ADAL" clId="{482D248C-255B-4FC5-8F55-DBDA2365CC89}" dt="2022-11-16T08:15:03.624" v="662" actId="2696"/>
        <pc:sldMkLst>
          <pc:docMk/>
          <pc:sldMk cId="2711180325" sldId="387"/>
        </pc:sldMkLst>
        <pc:spChg chg="mod">
          <ac:chgData name="Rondini Monica" userId="0ee2daa3-c3a1-4d2c-9c5d-91abac45547e" providerId="ADAL" clId="{482D248C-255B-4FC5-8F55-DBDA2365CC89}" dt="2022-11-16T07:54:57.656" v="104" actId="122"/>
          <ac:spMkLst>
            <pc:docMk/>
            <pc:sldMk cId="2711180325" sldId="387"/>
            <ac:spMk id="2" creationId="{E73F184A-9726-FDFE-E2EC-A21F9FD8FEF0}"/>
          </ac:spMkLst>
        </pc:spChg>
        <pc:spChg chg="del mod">
          <ac:chgData name="Rondini Monica" userId="0ee2daa3-c3a1-4d2c-9c5d-91abac45547e" providerId="ADAL" clId="{482D248C-255B-4FC5-8F55-DBDA2365CC89}" dt="2022-11-16T07:52:08.101" v="80"/>
          <ac:spMkLst>
            <pc:docMk/>
            <pc:sldMk cId="2711180325" sldId="387"/>
            <ac:spMk id="3" creationId="{44764699-BFCE-C9A5-CCAC-E652DF0A3F50}"/>
          </ac:spMkLst>
        </pc:spChg>
        <pc:spChg chg="add mod">
          <ac:chgData name="Rondini Monica" userId="0ee2daa3-c3a1-4d2c-9c5d-91abac45547e" providerId="ADAL" clId="{482D248C-255B-4FC5-8F55-DBDA2365CC89}" dt="2022-11-16T08:09:04.354" v="547" actId="21"/>
          <ac:spMkLst>
            <pc:docMk/>
            <pc:sldMk cId="2711180325" sldId="387"/>
            <ac:spMk id="8" creationId="{349F09DE-70B3-3C3C-4F31-61E6AAF3560F}"/>
          </ac:spMkLst>
        </pc:spChg>
        <pc:picChg chg="add del mod">
          <ac:chgData name="Rondini Monica" userId="0ee2daa3-c3a1-4d2c-9c5d-91abac45547e" providerId="ADAL" clId="{482D248C-255B-4FC5-8F55-DBDA2365CC89}" dt="2022-11-16T07:54:30.359" v="82" actId="478"/>
          <ac:picMkLst>
            <pc:docMk/>
            <pc:sldMk cId="2711180325" sldId="387"/>
            <ac:picMk id="6" creationId="{DD62F677-90B0-77D8-708A-4BEBB34128E9}"/>
          </ac:picMkLst>
        </pc:picChg>
      </pc:sldChg>
      <pc:sldChg chg="modSp mod">
        <pc:chgData name="Rondini Monica" userId="0ee2daa3-c3a1-4d2c-9c5d-91abac45547e" providerId="ADAL" clId="{482D248C-255B-4FC5-8F55-DBDA2365CC89}" dt="2022-11-17T15:40:07.055" v="2433" actId="255"/>
        <pc:sldMkLst>
          <pc:docMk/>
          <pc:sldMk cId="3260984586" sldId="388"/>
        </pc:sldMkLst>
        <pc:spChg chg="mod">
          <ac:chgData name="Rondini Monica" userId="0ee2daa3-c3a1-4d2c-9c5d-91abac45547e" providerId="ADAL" clId="{482D248C-255B-4FC5-8F55-DBDA2365CC89}" dt="2022-11-17T15:40:07.055" v="2433" actId="255"/>
          <ac:spMkLst>
            <pc:docMk/>
            <pc:sldMk cId="3260984586" sldId="388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6:01:28.876" v="2645" actId="113"/>
        <pc:sldMkLst>
          <pc:docMk/>
          <pc:sldMk cId="1440823914" sldId="389"/>
        </pc:sldMkLst>
        <pc:spChg chg="mod">
          <ac:chgData name="Rondini Monica" userId="0ee2daa3-c3a1-4d2c-9c5d-91abac45547e" providerId="ADAL" clId="{482D248C-255B-4FC5-8F55-DBDA2365CC89}" dt="2022-11-17T15:59:18.173" v="2627" actId="122"/>
          <ac:spMkLst>
            <pc:docMk/>
            <pc:sldMk cId="1440823914" sldId="389"/>
            <ac:spMk id="2" creationId="{2F949D8B-67D1-02B1-8EC9-4D58FF0BC1E0}"/>
          </ac:spMkLst>
        </pc:spChg>
        <pc:spChg chg="mod">
          <ac:chgData name="Rondini Monica" userId="0ee2daa3-c3a1-4d2c-9c5d-91abac45547e" providerId="ADAL" clId="{482D248C-255B-4FC5-8F55-DBDA2365CC89}" dt="2022-11-17T16:01:28.876" v="2645" actId="113"/>
          <ac:spMkLst>
            <pc:docMk/>
            <pc:sldMk cId="1440823914" sldId="389"/>
            <ac:spMk id="3" creationId="{F282CE40-6654-D46A-D261-61B0959B2A1E}"/>
          </ac:spMkLst>
        </pc:spChg>
      </pc:sldChg>
      <pc:sldChg chg="modSp mod">
        <pc:chgData name="Rondini Monica" userId="0ee2daa3-c3a1-4d2c-9c5d-91abac45547e" providerId="ADAL" clId="{482D248C-255B-4FC5-8F55-DBDA2365CC89}" dt="2022-11-17T15:40:29.509" v="2437" actId="255"/>
        <pc:sldMkLst>
          <pc:docMk/>
          <pc:sldMk cId="1196192941" sldId="390"/>
        </pc:sldMkLst>
        <pc:spChg chg="mod">
          <ac:chgData name="Rondini Monica" userId="0ee2daa3-c3a1-4d2c-9c5d-91abac45547e" providerId="ADAL" clId="{482D248C-255B-4FC5-8F55-DBDA2365CC89}" dt="2022-11-17T15:40:29.509" v="2437" actId="255"/>
          <ac:spMkLst>
            <pc:docMk/>
            <pc:sldMk cId="1196192941" sldId="390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1:27.636" v="2454" actId="20577"/>
        <pc:sldMkLst>
          <pc:docMk/>
          <pc:sldMk cId="2825424935" sldId="391"/>
        </pc:sldMkLst>
        <pc:spChg chg="mod">
          <ac:chgData name="Rondini Monica" userId="0ee2daa3-c3a1-4d2c-9c5d-91abac45547e" providerId="ADAL" clId="{482D248C-255B-4FC5-8F55-DBDA2365CC89}" dt="2022-11-17T15:41:27.636" v="2454" actId="20577"/>
          <ac:spMkLst>
            <pc:docMk/>
            <pc:sldMk cId="2825424935" sldId="391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2:33.236" v="2459" actId="255"/>
        <pc:sldMkLst>
          <pc:docMk/>
          <pc:sldMk cId="314080220" sldId="392"/>
        </pc:sldMkLst>
        <pc:spChg chg="mod">
          <ac:chgData name="Rondini Monica" userId="0ee2daa3-c3a1-4d2c-9c5d-91abac45547e" providerId="ADAL" clId="{482D248C-255B-4FC5-8F55-DBDA2365CC89}" dt="2022-11-17T15:42:33.236" v="2459" actId="255"/>
          <ac:spMkLst>
            <pc:docMk/>
            <pc:sldMk cId="314080220" sldId="392"/>
            <ac:spMk id="2" creationId="{5FFA4087-35B1-4D30-81A2-48BA1F029468}"/>
          </ac:spMkLst>
        </pc:spChg>
      </pc:sldChg>
      <pc:sldChg chg="addSp delSp modSp mod">
        <pc:chgData name="Rondini Monica" userId="0ee2daa3-c3a1-4d2c-9c5d-91abac45547e" providerId="ADAL" clId="{482D248C-255B-4FC5-8F55-DBDA2365CC89}" dt="2022-11-18T09:41:07.274" v="4455" actId="20577"/>
        <pc:sldMkLst>
          <pc:docMk/>
          <pc:sldMk cId="116326748" sldId="393"/>
        </pc:sldMkLst>
        <pc:spChg chg="mod">
          <ac:chgData name="Rondini Monica" userId="0ee2daa3-c3a1-4d2c-9c5d-91abac45547e" providerId="ADAL" clId="{482D248C-255B-4FC5-8F55-DBDA2365CC89}" dt="2022-11-17T15:33:29.950" v="2388" actId="122"/>
          <ac:spMkLst>
            <pc:docMk/>
            <pc:sldMk cId="116326748" sldId="393"/>
            <ac:spMk id="2" creationId="{ED7163A6-FADC-923E-1841-6CCD36E6404C}"/>
          </ac:spMkLst>
        </pc:spChg>
        <pc:spChg chg="del mod">
          <ac:chgData name="Rondini Monica" userId="0ee2daa3-c3a1-4d2c-9c5d-91abac45547e" providerId="ADAL" clId="{482D248C-255B-4FC5-8F55-DBDA2365CC89}" dt="2022-11-17T15:13:05.039" v="1730" actId="478"/>
          <ac:spMkLst>
            <pc:docMk/>
            <pc:sldMk cId="116326748" sldId="393"/>
            <ac:spMk id="3" creationId="{1E9D03C9-9242-32F1-CBA2-E2C3F7EA1A23}"/>
          </ac:spMkLst>
        </pc:spChg>
        <pc:spChg chg="mod">
          <ac:chgData name="Rondini Monica" userId="0ee2daa3-c3a1-4d2c-9c5d-91abac45547e" providerId="ADAL" clId="{482D248C-255B-4FC5-8F55-DBDA2365CC89}" dt="2022-11-18T08:18:07.452" v="4315" actId="14100"/>
          <ac:spMkLst>
            <pc:docMk/>
            <pc:sldMk cId="116326748" sldId="393"/>
            <ac:spMk id="5" creationId="{88A4BB39-D862-D86D-1E7D-5CF64045DF65}"/>
          </ac:spMkLst>
        </pc:spChg>
        <pc:spChg chg="add mod">
          <ac:chgData name="Rondini Monica" userId="0ee2daa3-c3a1-4d2c-9c5d-91abac45547e" providerId="ADAL" clId="{482D248C-255B-4FC5-8F55-DBDA2365CC89}" dt="2022-11-17T15:34:09.504" v="2392" actId="1076"/>
          <ac:spMkLst>
            <pc:docMk/>
            <pc:sldMk cId="116326748" sldId="393"/>
            <ac:spMk id="6" creationId="{53FCD162-814B-194F-8F2C-9A3169EF946E}"/>
          </ac:spMkLst>
        </pc:spChg>
        <pc:spChg chg="add del mod">
          <ac:chgData name="Rondini Monica" userId="0ee2daa3-c3a1-4d2c-9c5d-91abac45547e" providerId="ADAL" clId="{482D248C-255B-4FC5-8F55-DBDA2365CC89}" dt="2022-11-17T15:18:20.649" v="1789" actId="478"/>
          <ac:spMkLst>
            <pc:docMk/>
            <pc:sldMk cId="116326748" sldId="393"/>
            <ac:spMk id="8" creationId="{24186C26-3CEE-8CF5-EA2C-A824F9B0481C}"/>
          </ac:spMkLst>
        </pc:spChg>
        <pc:spChg chg="add mod">
          <ac:chgData name="Rondini Monica" userId="0ee2daa3-c3a1-4d2c-9c5d-91abac45547e" providerId="ADAL" clId="{482D248C-255B-4FC5-8F55-DBDA2365CC89}" dt="2022-11-18T09:41:07.274" v="4455" actId="20577"/>
          <ac:spMkLst>
            <pc:docMk/>
            <pc:sldMk cId="116326748" sldId="393"/>
            <ac:spMk id="9" creationId="{A103144B-0C53-061E-7DFA-D0C924ABEC30}"/>
          </ac:spMkLst>
        </pc:spChg>
      </pc:sldChg>
      <pc:sldChg chg="addSp delSp modSp new mod">
        <pc:chgData name="Rondini Monica" userId="0ee2daa3-c3a1-4d2c-9c5d-91abac45547e" providerId="ADAL" clId="{482D248C-255B-4FC5-8F55-DBDA2365CC89}" dt="2022-11-18T08:23:48.666" v="4352" actId="20577"/>
        <pc:sldMkLst>
          <pc:docMk/>
          <pc:sldMk cId="1824142904" sldId="394"/>
        </pc:sldMkLst>
        <pc:spChg chg="mod">
          <ac:chgData name="Rondini Monica" userId="0ee2daa3-c3a1-4d2c-9c5d-91abac45547e" providerId="ADAL" clId="{482D248C-255B-4FC5-8F55-DBDA2365CC89}" dt="2022-11-17T15:39:34.071" v="2428" actId="2711"/>
          <ac:spMkLst>
            <pc:docMk/>
            <pc:sldMk cId="1824142904" sldId="394"/>
            <ac:spMk id="2" creationId="{8A516707-3254-4D10-4D0F-72C03CC35C7F}"/>
          </ac:spMkLst>
        </pc:spChg>
        <pc:spChg chg="add del mod">
          <ac:chgData name="Rondini Monica" userId="0ee2daa3-c3a1-4d2c-9c5d-91abac45547e" providerId="ADAL" clId="{482D248C-255B-4FC5-8F55-DBDA2365CC89}" dt="2022-11-16T08:13:50.206" v="648"/>
          <ac:spMkLst>
            <pc:docMk/>
            <pc:sldMk cId="1824142904" sldId="394"/>
            <ac:spMk id="3" creationId="{4097AA19-D14D-CFC4-8FFF-F3436CB65D50}"/>
          </ac:spMkLst>
        </pc:spChg>
        <pc:spChg chg="add mod">
          <ac:chgData name="Rondini Monica" userId="0ee2daa3-c3a1-4d2c-9c5d-91abac45547e" providerId="ADAL" clId="{482D248C-255B-4FC5-8F55-DBDA2365CC89}" dt="2022-11-18T08:22:24.314" v="4321" actId="12"/>
          <ac:spMkLst>
            <pc:docMk/>
            <pc:sldMk cId="1824142904" sldId="394"/>
            <ac:spMk id="12" creationId="{FEFD0481-EF07-664F-2B6D-B15EEE846F26}"/>
          </ac:spMkLst>
        </pc:spChg>
        <pc:spChg chg="add mod">
          <ac:chgData name="Rondini Monica" userId="0ee2daa3-c3a1-4d2c-9c5d-91abac45547e" providerId="ADAL" clId="{482D248C-255B-4FC5-8F55-DBDA2365CC89}" dt="2022-11-18T08:23:48.666" v="4352" actId="20577"/>
          <ac:spMkLst>
            <pc:docMk/>
            <pc:sldMk cId="1824142904" sldId="394"/>
            <ac:spMk id="13" creationId="{BFAE25AA-0E38-3378-28E0-3F5B70D3E9C3}"/>
          </ac:spMkLst>
        </pc:spChg>
        <pc:spChg chg="add del mod">
          <ac:chgData name="Rondini Monica" userId="0ee2daa3-c3a1-4d2c-9c5d-91abac45547e" providerId="ADAL" clId="{482D248C-255B-4FC5-8F55-DBDA2365CC89}" dt="2022-11-16T08:13:13.408" v="647" actId="478"/>
          <ac:spMkLst>
            <pc:docMk/>
            <pc:sldMk cId="1824142904" sldId="394"/>
            <ac:spMk id="14" creationId="{AF11E3B5-682B-F93B-4A93-79F8BCE3575F}"/>
          </ac:spMkLst>
        </pc:spChg>
        <pc:graphicFrameChg chg="add mod modGraphic">
          <ac:chgData name="Rondini Monica" userId="0ee2daa3-c3a1-4d2c-9c5d-91abac45547e" providerId="ADAL" clId="{482D248C-255B-4FC5-8F55-DBDA2365CC89}" dt="2022-11-16T08:29:20.770" v="1259" actId="1076"/>
          <ac:graphicFrameMkLst>
            <pc:docMk/>
            <pc:sldMk cId="1824142904" sldId="394"/>
            <ac:graphicFrameMk id="15" creationId="{44A6B7D0-BC7F-6213-C644-E3DB690224F3}"/>
          </ac:graphicFrameMkLst>
        </pc:graphicFrameChg>
        <pc:picChg chg="add del mod ord">
          <ac:chgData name="Rondini Monica" userId="0ee2daa3-c3a1-4d2c-9c5d-91abac45547e" providerId="ADAL" clId="{482D248C-255B-4FC5-8F55-DBDA2365CC89}" dt="2022-11-16T08:07:23.311" v="530" actId="22"/>
          <ac:picMkLst>
            <pc:docMk/>
            <pc:sldMk cId="1824142904" sldId="394"/>
            <ac:picMk id="7" creationId="{AEFEB960-8E0D-ED12-48AD-5BD8FA5A0EBF}"/>
          </ac:picMkLst>
        </pc:picChg>
        <pc:picChg chg="add del mod">
          <ac:chgData name="Rondini Monica" userId="0ee2daa3-c3a1-4d2c-9c5d-91abac45547e" providerId="ADAL" clId="{482D248C-255B-4FC5-8F55-DBDA2365CC89}" dt="2022-11-16T08:05:31.848" v="514"/>
          <ac:picMkLst>
            <pc:docMk/>
            <pc:sldMk cId="1824142904" sldId="394"/>
            <ac:picMk id="8" creationId="{C5244244-09D5-503E-0133-BB6AB84CE2EE}"/>
          </ac:picMkLst>
        </pc:picChg>
        <pc:picChg chg="add del mod">
          <ac:chgData name="Rondini Monica" userId="0ee2daa3-c3a1-4d2c-9c5d-91abac45547e" providerId="ADAL" clId="{482D248C-255B-4FC5-8F55-DBDA2365CC89}" dt="2022-11-16T08:07:20.868" v="526"/>
          <ac:picMkLst>
            <pc:docMk/>
            <pc:sldMk cId="1824142904" sldId="394"/>
            <ac:picMk id="9" creationId="{03A43287-9BB1-E5DA-E589-C5C5A2757997}"/>
          </ac:picMkLst>
        </pc:picChg>
        <pc:picChg chg="add del mod">
          <ac:chgData name="Rondini Monica" userId="0ee2daa3-c3a1-4d2c-9c5d-91abac45547e" providerId="ADAL" clId="{482D248C-255B-4FC5-8F55-DBDA2365CC89}" dt="2022-11-16T08:07:20.838" v="524"/>
          <ac:picMkLst>
            <pc:docMk/>
            <pc:sldMk cId="1824142904" sldId="394"/>
            <ac:picMk id="10" creationId="{71816F97-8FFA-31B5-4FA9-CF252E26ECC0}"/>
          </ac:picMkLst>
        </pc:picChg>
        <pc:picChg chg="add del mod">
          <ac:chgData name="Rondini Monica" userId="0ee2daa3-c3a1-4d2c-9c5d-91abac45547e" providerId="ADAL" clId="{482D248C-255B-4FC5-8F55-DBDA2365CC89}" dt="2022-11-16T08:07:19.966" v="522"/>
          <ac:picMkLst>
            <pc:docMk/>
            <pc:sldMk cId="1824142904" sldId="394"/>
            <ac:picMk id="11" creationId="{C3824B2D-E996-D46B-417D-A23436742095}"/>
          </ac:picMkLst>
        </pc:picChg>
      </pc:sldChg>
      <pc:sldChg chg="addSp delSp modSp add mod">
        <pc:chgData name="Rondini Monica" userId="0ee2daa3-c3a1-4d2c-9c5d-91abac45547e" providerId="ADAL" clId="{482D248C-255B-4FC5-8F55-DBDA2365CC89}" dt="2022-11-18T08:25:33.426" v="4387" actId="20577"/>
        <pc:sldMkLst>
          <pc:docMk/>
          <pc:sldMk cId="3604885335" sldId="395"/>
        </pc:sldMkLst>
        <pc:spChg chg="mod">
          <ac:chgData name="Rondini Monica" userId="0ee2daa3-c3a1-4d2c-9c5d-91abac45547e" providerId="ADAL" clId="{482D248C-255B-4FC5-8F55-DBDA2365CC89}" dt="2022-11-17T15:39:44.348" v="2429" actId="2711"/>
          <ac:spMkLst>
            <pc:docMk/>
            <pc:sldMk cId="3604885335" sldId="395"/>
            <ac:spMk id="2" creationId="{8A516707-3254-4D10-4D0F-72C03CC35C7F}"/>
          </ac:spMkLst>
        </pc:spChg>
        <pc:spChg chg="add del mod">
          <ac:chgData name="Rondini Monica" userId="0ee2daa3-c3a1-4d2c-9c5d-91abac45547e" providerId="ADAL" clId="{482D248C-255B-4FC5-8F55-DBDA2365CC89}" dt="2022-11-16T08:17:22.128" v="708" actId="478"/>
          <ac:spMkLst>
            <pc:docMk/>
            <pc:sldMk cId="3604885335" sldId="395"/>
            <ac:spMk id="6" creationId="{537553C5-2E74-F4B4-B403-DED88E025129}"/>
          </ac:spMkLst>
        </pc:spChg>
        <pc:spChg chg="add mod">
          <ac:chgData name="Rondini Monica" userId="0ee2daa3-c3a1-4d2c-9c5d-91abac45547e" providerId="ADAL" clId="{482D248C-255B-4FC5-8F55-DBDA2365CC89}" dt="2022-11-18T08:24:04.738" v="4355" actId="5793"/>
          <ac:spMkLst>
            <pc:docMk/>
            <pc:sldMk cId="3604885335" sldId="395"/>
            <ac:spMk id="7" creationId="{8FDE1D5E-5367-5A6B-1E7B-7D69AEC75C80}"/>
          </ac:spMkLst>
        </pc:spChg>
        <pc:spChg chg="add mod">
          <ac:chgData name="Rondini Monica" userId="0ee2daa3-c3a1-4d2c-9c5d-91abac45547e" providerId="ADAL" clId="{482D248C-255B-4FC5-8F55-DBDA2365CC89}" dt="2022-11-18T08:25:33.426" v="4387" actId="20577"/>
          <ac:spMkLst>
            <pc:docMk/>
            <pc:sldMk cId="3604885335" sldId="395"/>
            <ac:spMk id="8" creationId="{DE97A1D9-F723-EAFB-BC12-80882F80EC57}"/>
          </ac:spMkLst>
        </pc:spChg>
        <pc:spChg chg="del">
          <ac:chgData name="Rondini Monica" userId="0ee2daa3-c3a1-4d2c-9c5d-91abac45547e" providerId="ADAL" clId="{482D248C-255B-4FC5-8F55-DBDA2365CC89}" dt="2022-11-16T08:17:29.317" v="709" actId="478"/>
          <ac:spMkLst>
            <pc:docMk/>
            <pc:sldMk cId="3604885335" sldId="395"/>
            <ac:spMk id="12" creationId="{FEFD0481-EF07-664F-2B6D-B15EEE846F26}"/>
          </ac:spMkLst>
        </pc:spChg>
        <pc:spChg chg="del">
          <ac:chgData name="Rondini Monica" userId="0ee2daa3-c3a1-4d2c-9c5d-91abac45547e" providerId="ADAL" clId="{482D248C-255B-4FC5-8F55-DBDA2365CC89}" dt="2022-11-16T08:17:31.359" v="710" actId="478"/>
          <ac:spMkLst>
            <pc:docMk/>
            <pc:sldMk cId="3604885335" sldId="395"/>
            <ac:spMk id="13" creationId="{BFAE25AA-0E38-3378-28E0-3F5B70D3E9C3}"/>
          </ac:spMkLst>
        </pc:spChg>
        <pc:graphicFrameChg chg="add del mod">
          <ac:chgData name="Rondini Monica" userId="0ee2daa3-c3a1-4d2c-9c5d-91abac45547e" providerId="ADAL" clId="{482D248C-255B-4FC5-8F55-DBDA2365CC89}" dt="2022-11-16T09:46:41.195" v="1623"/>
          <ac:graphicFrameMkLst>
            <pc:docMk/>
            <pc:sldMk cId="3604885335" sldId="395"/>
            <ac:graphicFrameMk id="3" creationId="{BADE631E-3BB5-059A-72CE-9DB77D7DE120}"/>
          </ac:graphicFrameMkLst>
        </pc:graphicFrameChg>
        <pc:graphicFrameChg chg="add mod modGraphic">
          <ac:chgData name="Rondini Monica" userId="0ee2daa3-c3a1-4d2c-9c5d-91abac45547e" providerId="ADAL" clId="{482D248C-255B-4FC5-8F55-DBDA2365CC89}" dt="2022-11-16T09:47:29.717" v="1629" actId="1076"/>
          <ac:graphicFrameMkLst>
            <pc:docMk/>
            <pc:sldMk cId="3604885335" sldId="395"/>
            <ac:graphicFrameMk id="6" creationId="{CA081B88-00B5-1FD1-3C31-4768DF5FBF79}"/>
          </ac:graphicFrameMkLst>
        </pc:graphicFrameChg>
        <pc:graphicFrameChg chg="del modGraphic">
          <ac:chgData name="Rondini Monica" userId="0ee2daa3-c3a1-4d2c-9c5d-91abac45547e" providerId="ADAL" clId="{482D248C-255B-4FC5-8F55-DBDA2365CC89}" dt="2022-11-16T08:16:03.158" v="706" actId="478"/>
          <ac:graphicFrameMkLst>
            <pc:docMk/>
            <pc:sldMk cId="3604885335" sldId="395"/>
            <ac:graphicFrameMk id="15" creationId="{44A6B7D0-BC7F-6213-C644-E3DB690224F3}"/>
          </ac:graphicFrameMkLst>
        </pc:graphicFrameChg>
      </pc:sldChg>
      <pc:sldChg chg="addSp del delDesignElem">
        <pc:chgData name="Rondini Monica" userId="0ee2daa3-c3a1-4d2c-9c5d-91abac45547e" providerId="ADAL" clId="{482D248C-255B-4FC5-8F55-DBDA2365CC89}" dt="2022-11-17T16:09:49.684" v="2750" actId="2696"/>
        <pc:sldMkLst>
          <pc:docMk/>
          <pc:sldMk cId="2915876518" sldId="396"/>
        </pc:sldMkLst>
        <pc:picChg chg="add">
          <ac:chgData name="Rondini Monica" userId="0ee2daa3-c3a1-4d2c-9c5d-91abac45547e" providerId="ADAL" clId="{482D248C-255B-4FC5-8F55-DBDA2365CC89}" dt="2022-11-17T16:09:38.628" v="2749"/>
          <ac:picMkLst>
            <pc:docMk/>
            <pc:sldMk cId="2915876518" sldId="396"/>
            <ac:picMk id="6" creationId="{44BE61AF-14A3-4138-D1D0-15DE748E2E4C}"/>
          </ac:picMkLst>
        </pc:picChg>
      </pc:sldChg>
      <pc:sldChg chg="modSp add mod ord">
        <pc:chgData name="Rondini Monica" userId="0ee2daa3-c3a1-4d2c-9c5d-91abac45547e" providerId="ADAL" clId="{482D248C-255B-4FC5-8F55-DBDA2365CC89}" dt="2022-11-17T16:10:30.172" v="2866" actId="20577"/>
        <pc:sldMkLst>
          <pc:docMk/>
          <pc:sldMk cId="3069078854" sldId="396"/>
        </pc:sldMkLst>
        <pc:spChg chg="mod">
          <ac:chgData name="Rondini Monica" userId="0ee2daa3-c3a1-4d2c-9c5d-91abac45547e" providerId="ADAL" clId="{482D248C-255B-4FC5-8F55-DBDA2365CC89}" dt="2022-11-17T16:10:30.172" v="2866" actId="20577"/>
          <ac:spMkLst>
            <pc:docMk/>
            <pc:sldMk cId="3069078854" sldId="396"/>
            <ac:spMk id="2" creationId="{5FFA4087-35B1-4D30-81A2-48BA1F029468}"/>
          </ac:spMkLst>
        </pc:spChg>
      </pc:sldChg>
      <pc:sldChg chg="add">
        <pc:chgData name="Rondini Monica" userId="0ee2daa3-c3a1-4d2c-9c5d-91abac45547e" providerId="ADAL" clId="{482D248C-255B-4FC5-8F55-DBDA2365CC89}" dt="2022-11-18T07:49:03.697" v="2900" actId="2890"/>
        <pc:sldMkLst>
          <pc:docMk/>
          <pc:sldMk cId="3941007184" sldId="397"/>
        </pc:sldMkLst>
      </pc:sldChg>
      <pc:sldChg chg="addSp delSp modSp new mod">
        <pc:chgData name="Rondini Monica" userId="0ee2daa3-c3a1-4d2c-9c5d-91abac45547e" providerId="ADAL" clId="{482D248C-255B-4FC5-8F55-DBDA2365CC89}" dt="2022-11-18T08:17:10.444" v="4313" actId="20577"/>
        <pc:sldMkLst>
          <pc:docMk/>
          <pc:sldMk cId="457863875" sldId="398"/>
        </pc:sldMkLst>
        <pc:spChg chg="del mod">
          <ac:chgData name="Rondini Monica" userId="0ee2daa3-c3a1-4d2c-9c5d-91abac45547e" providerId="ADAL" clId="{482D248C-255B-4FC5-8F55-DBDA2365CC89}" dt="2022-11-18T08:11:40.366" v="4210" actId="478"/>
          <ac:spMkLst>
            <pc:docMk/>
            <pc:sldMk cId="457863875" sldId="398"/>
            <ac:spMk id="2" creationId="{7B26542A-3BCC-457C-8780-C954C32AD1E3}"/>
          </ac:spMkLst>
        </pc:spChg>
        <pc:spChg chg="del">
          <ac:chgData name="Rondini Monica" userId="0ee2daa3-c3a1-4d2c-9c5d-91abac45547e" providerId="ADAL" clId="{482D248C-255B-4FC5-8F55-DBDA2365CC89}" dt="2022-11-18T07:51:04.034" v="3004" actId="478"/>
          <ac:spMkLst>
            <pc:docMk/>
            <pc:sldMk cId="457863875" sldId="398"/>
            <ac:spMk id="3" creationId="{4984A01B-4BB9-2F4A-9090-2D4A03E7AB56}"/>
          </ac:spMkLst>
        </pc:spChg>
        <pc:spChg chg="add mod">
          <ac:chgData name="Rondini Monica" userId="0ee2daa3-c3a1-4d2c-9c5d-91abac45547e" providerId="ADAL" clId="{482D248C-255B-4FC5-8F55-DBDA2365CC89}" dt="2022-11-18T08:12:02.882" v="4214" actId="14100"/>
          <ac:spMkLst>
            <pc:docMk/>
            <pc:sldMk cId="457863875" sldId="398"/>
            <ac:spMk id="6" creationId="{1430DCD1-BFB6-E219-74E4-F8901B93EAC6}"/>
          </ac:spMkLst>
        </pc:spChg>
        <pc:spChg chg="add mod">
          <ac:chgData name="Rondini Monica" userId="0ee2daa3-c3a1-4d2c-9c5d-91abac45547e" providerId="ADAL" clId="{482D248C-255B-4FC5-8F55-DBDA2365CC89}" dt="2022-11-18T08:17:10.444" v="4313" actId="20577"/>
          <ac:spMkLst>
            <pc:docMk/>
            <pc:sldMk cId="457863875" sldId="398"/>
            <ac:spMk id="7" creationId="{8A6045E7-06CF-8B1D-3944-7467681B003D}"/>
          </ac:spMkLst>
        </pc:spChg>
        <pc:spChg chg="add mod">
          <ac:chgData name="Rondini Monica" userId="0ee2daa3-c3a1-4d2c-9c5d-91abac45547e" providerId="ADAL" clId="{482D248C-255B-4FC5-8F55-DBDA2365CC89}" dt="2022-11-18T08:16:48.686" v="4309" actId="122"/>
          <ac:spMkLst>
            <pc:docMk/>
            <pc:sldMk cId="457863875" sldId="398"/>
            <ac:spMk id="9" creationId="{017E7A83-3D7A-1037-B534-BAF8DBAFFD6C}"/>
          </ac:spMkLst>
        </pc:spChg>
      </pc:sldChg>
      <pc:sldChg chg="add">
        <pc:chgData name="Rondini Monica" userId="0ee2daa3-c3a1-4d2c-9c5d-91abac45547e" providerId="ADAL" clId="{482D248C-255B-4FC5-8F55-DBDA2365CC89}" dt="2022-11-18T08:14:43.462" v="4229" actId="2890"/>
        <pc:sldMkLst>
          <pc:docMk/>
          <pc:sldMk cId="733264116" sldId="399"/>
        </pc:sldMkLst>
      </pc:sldChg>
      <pc:sldChg chg="addSp delSp modSp add del mod ord delDesignElem">
        <pc:chgData name="Rondini Monica" userId="0ee2daa3-c3a1-4d2c-9c5d-91abac45547e" providerId="ADAL" clId="{482D248C-255B-4FC5-8F55-DBDA2365CC89}" dt="2022-11-18T08:14:33.943" v="4228" actId="2696"/>
        <pc:sldMkLst>
          <pc:docMk/>
          <pc:sldMk cId="1518673769" sldId="399"/>
        </pc:sldMkLst>
        <pc:spChg chg="del mod">
          <ac:chgData name="Rondini Monica" userId="0ee2daa3-c3a1-4d2c-9c5d-91abac45547e" providerId="ADAL" clId="{482D248C-255B-4FC5-8F55-DBDA2365CC89}" dt="2022-11-18T08:13:48.884" v="4222" actId="478"/>
          <ac:spMkLst>
            <pc:docMk/>
            <pc:sldMk cId="1518673769" sldId="399"/>
            <ac:spMk id="2" creationId="{86D0A3EB-9D1C-494E-84A9-C73A49919D21}"/>
          </ac:spMkLst>
        </pc:spChg>
        <pc:spChg chg="del mod">
          <ac:chgData name="Rondini Monica" userId="0ee2daa3-c3a1-4d2c-9c5d-91abac45547e" providerId="ADAL" clId="{482D248C-255B-4FC5-8F55-DBDA2365CC89}" dt="2022-11-18T08:13:37.072" v="4220" actId="478"/>
          <ac:spMkLst>
            <pc:docMk/>
            <pc:sldMk cId="1518673769" sldId="399"/>
            <ac:spMk id="3" creationId="{C10AE56A-C9EF-45FB-9A14-FAC42E8F50D8}"/>
          </ac:spMkLst>
        </pc:spChg>
        <pc:spChg chg="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4" creationId="{3FB6D896-F375-4FD3-8457-A6BF5591B9BF}"/>
          </ac:spMkLst>
        </pc:spChg>
        <pc:spChg chg="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5" creationId="{5D810F1F-7F10-493A-9A64-162A2F838862}"/>
          </ac:spMkLst>
        </pc:spChg>
        <pc:spChg chg="add del mod">
          <ac:chgData name="Rondini Monica" userId="0ee2daa3-c3a1-4d2c-9c5d-91abac45547e" providerId="ADAL" clId="{482D248C-255B-4FC5-8F55-DBDA2365CC89}" dt="2022-11-18T08:13:46.380" v="4221" actId="478"/>
          <ac:spMkLst>
            <pc:docMk/>
            <pc:sldMk cId="1518673769" sldId="399"/>
            <ac:spMk id="7" creationId="{F50D0EE6-2F3C-C257-0602-B20AC5B875F2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9" creationId="{DE006FB6-C717-39A4-49B7-40DCAC8ED8E2}"/>
          </ac:spMkLst>
        </pc:spChg>
        <pc:spChg chg="add del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0" creationId="{6A1473A6-3F22-483E-8A30-80B9D2B14592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1" creationId="{CC6E7550-34D5-A939-C3E0-C287306F94EA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6" creationId="{914C2E55-5618-9E77-DE0E-EC7FCD464229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7" creationId="{EE652382-A1A5-3F80-4572-BCAF2D9DED96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8" creationId="{B1F63D4B-36BA-9D84-CF4A-613EDD6E1780}"/>
          </ac:spMkLst>
        </pc:spChg>
        <pc:grpChg chg="add del">
          <ac:chgData name="Rondini Monica" userId="0ee2daa3-c3a1-4d2c-9c5d-91abac45547e" providerId="ADAL" clId="{482D248C-255B-4FC5-8F55-DBDA2365CC89}" dt="2022-11-18T08:14:27.648" v="4227"/>
          <ac:grpSpMkLst>
            <pc:docMk/>
            <pc:sldMk cId="1518673769" sldId="399"/>
            <ac:grpSpMk id="12" creationId="{AA1375E3-3E53-4D75-BAB7-E5929BFCB25F}"/>
          </ac:grpSpMkLst>
        </pc:grpChg>
      </pc:sldChg>
      <pc:sldChg chg="addSp delSp modSp new mod">
        <pc:chgData name="Rondini Monica" userId="0ee2daa3-c3a1-4d2c-9c5d-91abac45547e" providerId="ADAL" clId="{482D248C-255B-4FC5-8F55-DBDA2365CC89}" dt="2022-11-21T12:04:29.430" v="4598" actId="14100"/>
        <pc:sldMkLst>
          <pc:docMk/>
          <pc:sldMk cId="1613395844" sldId="400"/>
        </pc:sldMkLst>
        <pc:spChg chg="del">
          <ac:chgData name="Rondini Monica" userId="0ee2daa3-c3a1-4d2c-9c5d-91abac45547e" providerId="ADAL" clId="{482D248C-255B-4FC5-8F55-DBDA2365CC89}" dt="2022-11-21T12:01:02.246" v="4529" actId="478"/>
          <ac:spMkLst>
            <pc:docMk/>
            <pc:sldMk cId="1613395844" sldId="400"/>
            <ac:spMk id="2" creationId="{C996438B-9B45-16AC-6044-9222FD6634FE}"/>
          </ac:spMkLst>
        </pc:spChg>
        <pc:spChg chg="del">
          <ac:chgData name="Rondini Monica" userId="0ee2daa3-c3a1-4d2c-9c5d-91abac45547e" providerId="ADAL" clId="{482D248C-255B-4FC5-8F55-DBDA2365CC89}" dt="2022-11-21T12:01:06.125" v="4530" actId="22"/>
          <ac:spMkLst>
            <pc:docMk/>
            <pc:sldMk cId="1613395844" sldId="400"/>
            <ac:spMk id="3" creationId="{21E20E30-7410-9D33-A0FD-A30E786EE9EB}"/>
          </ac:spMkLst>
        </pc:spChg>
        <pc:picChg chg="add mod ord">
          <ac:chgData name="Rondini Monica" userId="0ee2daa3-c3a1-4d2c-9c5d-91abac45547e" providerId="ADAL" clId="{482D248C-255B-4FC5-8F55-DBDA2365CC89}" dt="2022-11-21T12:04:29.430" v="4598" actId="14100"/>
          <ac:picMkLst>
            <pc:docMk/>
            <pc:sldMk cId="1613395844" sldId="400"/>
            <ac:picMk id="7" creationId="{C531D0CA-A658-E352-32A0-C34DE3DC2B82}"/>
          </ac:picMkLst>
        </pc:picChg>
      </pc:sldChg>
      <pc:sldChg chg="new del">
        <pc:chgData name="Rondini Monica" userId="0ee2daa3-c3a1-4d2c-9c5d-91abac45547e" providerId="ADAL" clId="{482D248C-255B-4FC5-8F55-DBDA2365CC89}" dt="2022-11-18T08:14:10.912" v="4224" actId="2696"/>
        <pc:sldMkLst>
          <pc:docMk/>
          <pc:sldMk cId="2472551611" sldId="400"/>
        </pc:sldMkLst>
      </pc:sldChg>
      <pc:sldChg chg="addSp delSp modSp new mod">
        <pc:chgData name="Rondini Monica" userId="0ee2daa3-c3a1-4d2c-9c5d-91abac45547e" providerId="ADAL" clId="{482D248C-255B-4FC5-8F55-DBDA2365CC89}" dt="2022-11-21T12:07:56.475" v="4650" actId="1076"/>
        <pc:sldMkLst>
          <pc:docMk/>
          <pc:sldMk cId="1030809572" sldId="401"/>
        </pc:sldMkLst>
        <pc:spChg chg="mod">
          <ac:chgData name="Rondini Monica" userId="0ee2daa3-c3a1-4d2c-9c5d-91abac45547e" providerId="ADAL" clId="{482D248C-255B-4FC5-8F55-DBDA2365CC89}" dt="2022-11-21T12:05:08.935" v="4644" actId="122"/>
          <ac:spMkLst>
            <pc:docMk/>
            <pc:sldMk cId="1030809572" sldId="401"/>
            <ac:spMk id="2" creationId="{4B881528-0B1B-E1ED-D63D-09CD4FF9C9A2}"/>
          </ac:spMkLst>
        </pc:spChg>
        <pc:spChg chg="del mod">
          <ac:chgData name="Rondini Monica" userId="0ee2daa3-c3a1-4d2c-9c5d-91abac45547e" providerId="ADAL" clId="{482D248C-255B-4FC5-8F55-DBDA2365CC89}" dt="2022-11-21T12:07:05.233" v="4646" actId="22"/>
          <ac:spMkLst>
            <pc:docMk/>
            <pc:sldMk cId="1030809572" sldId="401"/>
            <ac:spMk id="3" creationId="{73D95F97-1041-1EBE-D25B-25823E3E36F4}"/>
          </ac:spMkLst>
        </pc:spChg>
        <pc:picChg chg="add mod ord">
          <ac:chgData name="Rondini Monica" userId="0ee2daa3-c3a1-4d2c-9c5d-91abac45547e" providerId="ADAL" clId="{482D248C-255B-4FC5-8F55-DBDA2365CC89}" dt="2022-11-21T12:07:10.163" v="4647" actId="1076"/>
          <ac:picMkLst>
            <pc:docMk/>
            <pc:sldMk cId="1030809572" sldId="401"/>
            <ac:picMk id="7" creationId="{C2E42EC5-3648-77C9-49B3-6A74E057FF53}"/>
          </ac:picMkLst>
        </pc:picChg>
        <pc:picChg chg="add mod">
          <ac:chgData name="Rondini Monica" userId="0ee2daa3-c3a1-4d2c-9c5d-91abac45547e" providerId="ADAL" clId="{482D248C-255B-4FC5-8F55-DBDA2365CC89}" dt="2022-11-21T12:07:56.475" v="4650" actId="1076"/>
          <ac:picMkLst>
            <pc:docMk/>
            <pc:sldMk cId="1030809572" sldId="401"/>
            <ac:picMk id="9" creationId="{C8665E90-3A8E-501B-352C-15DB75A5425B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09:08.309" v="4694" actId="478"/>
        <pc:sldMkLst>
          <pc:docMk/>
          <pc:sldMk cId="4030277561" sldId="402"/>
        </pc:sldMkLst>
        <pc:spChg chg="del mod">
          <ac:chgData name="Rondini Monica" userId="0ee2daa3-c3a1-4d2c-9c5d-91abac45547e" providerId="ADAL" clId="{482D248C-255B-4FC5-8F55-DBDA2365CC89}" dt="2022-11-21T12:09:08.309" v="4694" actId="478"/>
          <ac:spMkLst>
            <pc:docMk/>
            <pc:sldMk cId="4030277561" sldId="402"/>
            <ac:spMk id="2" creationId="{A3E11E4D-E15A-1611-E6DE-5C2F87C29932}"/>
          </ac:spMkLst>
        </pc:spChg>
        <pc:spChg chg="del mod">
          <ac:chgData name="Rondini Monica" userId="0ee2daa3-c3a1-4d2c-9c5d-91abac45547e" providerId="ADAL" clId="{482D248C-255B-4FC5-8F55-DBDA2365CC89}" dt="2022-11-21T12:08:19.125" v="4652" actId="22"/>
          <ac:spMkLst>
            <pc:docMk/>
            <pc:sldMk cId="4030277561" sldId="402"/>
            <ac:spMk id="3" creationId="{126DA891-0325-FB2B-33DF-57730447122E}"/>
          </ac:spMkLst>
        </pc:spChg>
        <pc:picChg chg="add mod ord">
          <ac:chgData name="Rondini Monica" userId="0ee2daa3-c3a1-4d2c-9c5d-91abac45547e" providerId="ADAL" clId="{482D248C-255B-4FC5-8F55-DBDA2365CC89}" dt="2022-11-21T12:08:24.875" v="4654" actId="1076"/>
          <ac:picMkLst>
            <pc:docMk/>
            <pc:sldMk cId="4030277561" sldId="402"/>
            <ac:picMk id="7" creationId="{E3990C82-EDB5-5A70-7702-3E1CEE7716E5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13:11.411" v="4752" actId="1076"/>
        <pc:sldMkLst>
          <pc:docMk/>
          <pc:sldMk cId="1481186162" sldId="403"/>
        </pc:sldMkLst>
        <pc:spChg chg="mod">
          <ac:chgData name="Rondini Monica" userId="0ee2daa3-c3a1-4d2c-9c5d-91abac45547e" providerId="ADAL" clId="{482D248C-255B-4FC5-8F55-DBDA2365CC89}" dt="2022-11-21T12:10:00.822" v="4740" actId="20577"/>
          <ac:spMkLst>
            <pc:docMk/>
            <pc:sldMk cId="1481186162" sldId="403"/>
            <ac:spMk id="2" creationId="{7EE63794-BA7D-CB8C-E21B-03269C9BCA17}"/>
          </ac:spMkLst>
        </pc:spChg>
        <pc:spChg chg="del mod">
          <ac:chgData name="Rondini Monica" userId="0ee2daa3-c3a1-4d2c-9c5d-91abac45547e" providerId="ADAL" clId="{482D248C-255B-4FC5-8F55-DBDA2365CC89}" dt="2022-11-21T12:10:37.821" v="4742" actId="22"/>
          <ac:spMkLst>
            <pc:docMk/>
            <pc:sldMk cId="1481186162" sldId="403"/>
            <ac:spMk id="3" creationId="{A8215BAD-6F01-0FBF-F49B-F39BD2AB2192}"/>
          </ac:spMkLst>
        </pc:spChg>
        <pc:picChg chg="add mod ord">
          <ac:chgData name="Rondini Monica" userId="0ee2daa3-c3a1-4d2c-9c5d-91abac45547e" providerId="ADAL" clId="{482D248C-255B-4FC5-8F55-DBDA2365CC89}" dt="2022-11-21T12:13:11.411" v="4752" actId="1076"/>
          <ac:picMkLst>
            <pc:docMk/>
            <pc:sldMk cId="1481186162" sldId="403"/>
            <ac:picMk id="7" creationId="{473FFD3B-8082-C516-76EF-29F3C8382B3F}"/>
          </ac:picMkLst>
        </pc:picChg>
        <pc:picChg chg="add mod">
          <ac:chgData name="Rondini Monica" userId="0ee2daa3-c3a1-4d2c-9c5d-91abac45547e" providerId="ADAL" clId="{482D248C-255B-4FC5-8F55-DBDA2365CC89}" dt="2022-11-21T12:13:08.443" v="4751" actId="1076"/>
          <ac:picMkLst>
            <pc:docMk/>
            <pc:sldMk cId="1481186162" sldId="403"/>
            <ac:picMk id="9" creationId="{F40C322A-43D8-9545-5B4C-5E90AD829924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13:45.340" v="4757" actId="478"/>
        <pc:sldMkLst>
          <pc:docMk/>
          <pc:sldMk cId="3708358566" sldId="404"/>
        </pc:sldMkLst>
        <pc:spChg chg="del">
          <ac:chgData name="Rondini Monica" userId="0ee2daa3-c3a1-4d2c-9c5d-91abac45547e" providerId="ADAL" clId="{482D248C-255B-4FC5-8F55-DBDA2365CC89}" dt="2022-11-21T12:13:45.340" v="4757" actId="478"/>
          <ac:spMkLst>
            <pc:docMk/>
            <pc:sldMk cId="3708358566" sldId="404"/>
            <ac:spMk id="2" creationId="{A1CE671E-D184-2E5C-F333-C0F9ADE2F1B3}"/>
          </ac:spMkLst>
        </pc:spChg>
        <pc:spChg chg="del mod">
          <ac:chgData name="Rondini Monica" userId="0ee2daa3-c3a1-4d2c-9c5d-91abac45547e" providerId="ADAL" clId="{482D248C-255B-4FC5-8F55-DBDA2365CC89}" dt="2022-11-21T12:13:33.915" v="4754" actId="22"/>
          <ac:spMkLst>
            <pc:docMk/>
            <pc:sldMk cId="3708358566" sldId="404"/>
            <ac:spMk id="3" creationId="{11F08EB5-2262-03BE-2DD8-4F4DC6CD6B24}"/>
          </ac:spMkLst>
        </pc:spChg>
        <pc:picChg chg="add mod ord">
          <ac:chgData name="Rondini Monica" userId="0ee2daa3-c3a1-4d2c-9c5d-91abac45547e" providerId="ADAL" clId="{482D248C-255B-4FC5-8F55-DBDA2365CC89}" dt="2022-11-21T12:13:42.131" v="4756" actId="1076"/>
          <ac:picMkLst>
            <pc:docMk/>
            <pc:sldMk cId="3708358566" sldId="404"/>
            <ac:picMk id="7" creationId="{F11BE048-02CC-D104-C4C3-A5AA6031EE62}"/>
          </ac:picMkLst>
        </pc:picChg>
      </pc:sldChg>
    </pc:docChg>
  </pc:docChgLst>
  <pc:docChgLst>
    <pc:chgData name="Rondini Monica" userId="0ee2daa3-c3a1-4d2c-9c5d-91abac45547e" providerId="ADAL" clId="{DDF582B7-F42A-4E53-AAC4-72B9B86899E3}"/>
    <pc:docChg chg="custSel modSld">
      <pc:chgData name="Rondini Monica" userId="0ee2daa3-c3a1-4d2c-9c5d-91abac45547e" providerId="ADAL" clId="{DDF582B7-F42A-4E53-AAC4-72B9B86899E3}" dt="2023-12-28T08:04:16.785" v="57" actId="20577"/>
      <pc:docMkLst>
        <pc:docMk/>
      </pc:docMkLst>
      <pc:sldChg chg="modSp mod">
        <pc:chgData name="Rondini Monica" userId="0ee2daa3-c3a1-4d2c-9c5d-91abac45547e" providerId="ADAL" clId="{DDF582B7-F42A-4E53-AAC4-72B9B86899E3}" dt="2023-12-28T08:04:16.785" v="57" actId="20577"/>
        <pc:sldMkLst>
          <pc:docMk/>
          <pc:sldMk cId="2939665386" sldId="411"/>
        </pc:sldMkLst>
        <pc:spChg chg="mod">
          <ac:chgData name="Rondini Monica" userId="0ee2daa3-c3a1-4d2c-9c5d-91abac45547e" providerId="ADAL" clId="{DDF582B7-F42A-4E53-AAC4-72B9B86899E3}" dt="2023-12-28T08:04:16.785" v="57" actId="20577"/>
          <ac:spMkLst>
            <pc:docMk/>
            <pc:sldMk cId="2939665386" sldId="411"/>
            <ac:spMk id="2" creationId="{152975FB-6CFE-F130-6584-C1346CF6E385}"/>
          </ac:spMkLst>
        </pc:spChg>
      </pc:sldChg>
    </pc:docChg>
  </pc:docChgLst>
  <pc:docChgLst>
    <pc:chgData name="Rondini Monica" userId="0ee2daa3-c3a1-4d2c-9c5d-91abac45547e" providerId="ADAL" clId="{0E545743-A123-41E4-88E5-F7EFDDEA0C40}"/>
    <pc:docChg chg="custSel modSld">
      <pc:chgData name="Rondini Monica" userId="0ee2daa3-c3a1-4d2c-9c5d-91abac45547e" providerId="ADAL" clId="{0E545743-A123-41E4-88E5-F7EFDDEA0C40}" dt="2023-12-12T14:33:30.557" v="57" actId="13926"/>
      <pc:docMkLst>
        <pc:docMk/>
      </pc:docMkLst>
      <pc:sldChg chg="modSp mod">
        <pc:chgData name="Rondini Monica" userId="0ee2daa3-c3a1-4d2c-9c5d-91abac45547e" providerId="ADAL" clId="{0E545743-A123-41E4-88E5-F7EFDDEA0C40}" dt="2023-12-12T14:33:30.557" v="57" actId="13926"/>
        <pc:sldMkLst>
          <pc:docMk/>
          <pc:sldMk cId="1339831958" sldId="385"/>
        </pc:sldMkLst>
        <pc:spChg chg="mod">
          <ac:chgData name="Rondini Monica" userId="0ee2daa3-c3a1-4d2c-9c5d-91abac45547e" providerId="ADAL" clId="{0E545743-A123-41E4-88E5-F7EFDDEA0C40}" dt="2023-12-12T14:33:30.557" v="57" actId="13926"/>
          <ac:spMkLst>
            <pc:docMk/>
            <pc:sldMk cId="1339831958" sldId="385"/>
            <ac:spMk id="2" creationId="{FC58FB6D-C8EE-9481-FAD7-37AC874E52D8}"/>
          </ac:spMkLst>
        </pc:spChg>
      </pc:sldChg>
    </pc:docChg>
  </pc:docChgLst>
  <pc:docChgLst>
    <pc:chgData name="Battini Davide" userId="58c5c2b7-9794-4852-996a-631dfe6c9d3b" providerId="ADAL" clId="{D9DE1625-FBBC-4DC4-AD13-7AA00BB69AC9}"/>
    <pc:docChg chg="modSld">
      <pc:chgData name="Battini Davide" userId="58c5c2b7-9794-4852-996a-631dfe6c9d3b" providerId="ADAL" clId="{D9DE1625-FBBC-4DC4-AD13-7AA00BB69AC9}" dt="2023-10-20T14:39:59.368" v="229" actId="20577"/>
      <pc:docMkLst>
        <pc:docMk/>
      </pc:docMkLst>
      <pc:sldChg chg="modSp mod">
        <pc:chgData name="Battini Davide" userId="58c5c2b7-9794-4852-996a-631dfe6c9d3b" providerId="ADAL" clId="{D9DE1625-FBBC-4DC4-AD13-7AA00BB69AC9}" dt="2023-10-20T13:33:46.860" v="3" actId="20577"/>
        <pc:sldMkLst>
          <pc:docMk/>
          <pc:sldMk cId="2859191968" sldId="261"/>
        </pc:sldMkLst>
        <pc:spChg chg="mod">
          <ac:chgData name="Battini Davide" userId="58c5c2b7-9794-4852-996a-631dfe6c9d3b" providerId="ADAL" clId="{D9DE1625-FBBC-4DC4-AD13-7AA00BB69AC9}" dt="2023-10-20T13:33:46.860" v="3" actId="20577"/>
          <ac:spMkLst>
            <pc:docMk/>
            <pc:sldMk cId="2859191968" sldId="261"/>
            <ac:spMk id="2" creationId="{F027539A-37CB-6C4C-AA8B-D5C5956E2DEC}"/>
          </ac:spMkLst>
        </pc:spChg>
      </pc:sldChg>
      <pc:sldChg chg="modAnim">
        <pc:chgData name="Battini Davide" userId="58c5c2b7-9794-4852-996a-631dfe6c9d3b" providerId="ADAL" clId="{D9DE1625-FBBC-4DC4-AD13-7AA00BB69AC9}" dt="2023-10-20T13:59:50.711" v="45"/>
        <pc:sldMkLst>
          <pc:docMk/>
          <pc:sldMk cId="2148518137" sldId="332"/>
        </pc:sldMkLst>
      </pc:sldChg>
      <pc:sldChg chg="modAnim">
        <pc:chgData name="Battini Davide" userId="58c5c2b7-9794-4852-996a-631dfe6c9d3b" providerId="ADAL" clId="{D9DE1625-FBBC-4DC4-AD13-7AA00BB69AC9}" dt="2023-10-20T13:58:40.286" v="34"/>
        <pc:sldMkLst>
          <pc:docMk/>
          <pc:sldMk cId="1542240449" sldId="334"/>
        </pc:sldMkLst>
      </pc:sldChg>
      <pc:sldChg chg="modAnim">
        <pc:chgData name="Battini Davide" userId="58c5c2b7-9794-4852-996a-631dfe6c9d3b" providerId="ADAL" clId="{D9DE1625-FBBC-4DC4-AD13-7AA00BB69AC9}" dt="2023-10-20T14:02:55.442" v="50"/>
        <pc:sldMkLst>
          <pc:docMk/>
          <pc:sldMk cId="1801888956" sldId="336"/>
        </pc:sldMkLst>
      </pc:sldChg>
      <pc:sldChg chg="addSp modSp mod modAnim">
        <pc:chgData name="Battini Davide" userId="58c5c2b7-9794-4852-996a-631dfe6c9d3b" providerId="ADAL" clId="{D9DE1625-FBBC-4DC4-AD13-7AA00BB69AC9}" dt="2023-10-20T14:02:07.687" v="48"/>
        <pc:sldMkLst>
          <pc:docMk/>
          <pc:sldMk cId="1750874389" sldId="337"/>
        </pc:sldMkLst>
        <pc:spChg chg="mod">
          <ac:chgData name="Battini Davide" userId="58c5c2b7-9794-4852-996a-631dfe6c9d3b" providerId="ADAL" clId="{D9DE1625-FBBC-4DC4-AD13-7AA00BB69AC9}" dt="2023-10-20T13:48:48.415" v="5" actId="14100"/>
          <ac:spMkLst>
            <pc:docMk/>
            <pc:sldMk cId="1750874389" sldId="337"/>
            <ac:spMk id="3" creationId="{DA79A5C8-8041-411B-8520-DB51A4CA718A}"/>
          </ac:spMkLst>
        </pc:spChg>
        <pc:spChg chg="add mod">
          <ac:chgData name="Battini Davide" userId="58c5c2b7-9794-4852-996a-631dfe6c9d3b" providerId="ADAL" clId="{D9DE1625-FBBC-4DC4-AD13-7AA00BB69AC9}" dt="2023-10-20T13:49:03.878" v="9" actId="122"/>
          <ac:spMkLst>
            <pc:docMk/>
            <pc:sldMk cId="1750874389" sldId="337"/>
            <ac:spMk id="10" creationId="{AF802AF5-FC1B-9CB0-A9D0-B92D2B67C0C3}"/>
          </ac:spMkLst>
        </pc:spChg>
      </pc:sldChg>
      <pc:sldChg chg="modAnim">
        <pc:chgData name="Battini Davide" userId="58c5c2b7-9794-4852-996a-631dfe6c9d3b" providerId="ADAL" clId="{D9DE1625-FBBC-4DC4-AD13-7AA00BB69AC9}" dt="2023-10-20T14:05:23.805" v="64"/>
        <pc:sldMkLst>
          <pc:docMk/>
          <pc:sldMk cId="739058905" sldId="340"/>
        </pc:sldMkLst>
      </pc:sldChg>
      <pc:sldChg chg="modAnim">
        <pc:chgData name="Battini Davide" userId="58c5c2b7-9794-4852-996a-631dfe6c9d3b" providerId="ADAL" clId="{D9DE1625-FBBC-4DC4-AD13-7AA00BB69AC9}" dt="2023-10-20T14:04:35.088" v="62"/>
        <pc:sldMkLst>
          <pc:docMk/>
          <pc:sldMk cId="2508396452" sldId="350"/>
        </pc:sldMkLst>
      </pc:sldChg>
      <pc:sldChg chg="modAnim">
        <pc:chgData name="Battini Davide" userId="58c5c2b7-9794-4852-996a-631dfe6c9d3b" providerId="ADAL" clId="{D9DE1625-FBBC-4DC4-AD13-7AA00BB69AC9}" dt="2023-10-20T14:24:30.155" v="165"/>
        <pc:sldMkLst>
          <pc:docMk/>
          <pc:sldMk cId="2843751357" sldId="354"/>
        </pc:sldMkLst>
      </pc:sldChg>
      <pc:sldChg chg="modAnim">
        <pc:chgData name="Battini Davide" userId="58c5c2b7-9794-4852-996a-631dfe6c9d3b" providerId="ADAL" clId="{D9DE1625-FBBC-4DC4-AD13-7AA00BB69AC9}" dt="2023-10-20T14:18:51.951" v="97"/>
        <pc:sldMkLst>
          <pc:docMk/>
          <pc:sldMk cId="3567969431" sldId="365"/>
        </pc:sldMkLst>
      </pc:sldChg>
      <pc:sldChg chg="modAnim">
        <pc:chgData name="Battini Davide" userId="58c5c2b7-9794-4852-996a-631dfe6c9d3b" providerId="ADAL" clId="{D9DE1625-FBBC-4DC4-AD13-7AA00BB69AC9}" dt="2023-10-20T14:31:16.584" v="174"/>
        <pc:sldMkLst>
          <pc:docMk/>
          <pc:sldMk cId="3135824247" sldId="381"/>
        </pc:sldMkLst>
      </pc:sldChg>
      <pc:sldChg chg="modSp modAnim">
        <pc:chgData name="Battini Davide" userId="58c5c2b7-9794-4852-996a-631dfe6c9d3b" providerId="ADAL" clId="{D9DE1625-FBBC-4DC4-AD13-7AA00BB69AC9}" dt="2023-10-20T14:16:36.634" v="82" actId="20577"/>
        <pc:sldMkLst>
          <pc:docMk/>
          <pc:sldMk cId="3260984586" sldId="388"/>
        </pc:sldMkLst>
        <pc:spChg chg="mod">
          <ac:chgData name="Battini Davide" userId="58c5c2b7-9794-4852-996a-631dfe6c9d3b" providerId="ADAL" clId="{D9DE1625-FBBC-4DC4-AD13-7AA00BB69AC9}" dt="2023-10-20T14:16:36.634" v="82" actId="20577"/>
          <ac:spMkLst>
            <pc:docMk/>
            <pc:sldMk cId="3260984586" sldId="388"/>
            <ac:spMk id="2" creationId="{5FFA4087-35B1-4D30-81A2-48BA1F029468}"/>
          </ac:spMkLst>
        </pc:spChg>
      </pc:sldChg>
      <pc:sldChg chg="modAnim">
        <pc:chgData name="Battini Davide" userId="58c5c2b7-9794-4852-996a-631dfe6c9d3b" providerId="ADAL" clId="{D9DE1625-FBBC-4DC4-AD13-7AA00BB69AC9}" dt="2023-10-20T14:17:47.824" v="90"/>
        <pc:sldMkLst>
          <pc:docMk/>
          <pc:sldMk cId="1196192941" sldId="390"/>
        </pc:sldMkLst>
      </pc:sldChg>
      <pc:sldChg chg="modAnim">
        <pc:chgData name="Battini Davide" userId="58c5c2b7-9794-4852-996a-631dfe6c9d3b" providerId="ADAL" clId="{D9DE1625-FBBC-4DC4-AD13-7AA00BB69AC9}" dt="2023-10-20T14:20:03.021" v="102"/>
        <pc:sldMkLst>
          <pc:docMk/>
          <pc:sldMk cId="2825424935" sldId="391"/>
        </pc:sldMkLst>
      </pc:sldChg>
      <pc:sldChg chg="modAnim">
        <pc:chgData name="Battini Davide" userId="58c5c2b7-9794-4852-996a-631dfe6c9d3b" providerId="ADAL" clId="{D9DE1625-FBBC-4DC4-AD13-7AA00BB69AC9}" dt="2023-10-20T14:23:44.816" v="158"/>
        <pc:sldMkLst>
          <pc:docMk/>
          <pc:sldMk cId="314080220" sldId="392"/>
        </pc:sldMkLst>
      </pc:sldChg>
      <pc:sldChg chg="addSp modSp mod">
        <pc:chgData name="Battini Davide" userId="58c5c2b7-9794-4852-996a-631dfe6c9d3b" providerId="ADAL" clId="{D9DE1625-FBBC-4DC4-AD13-7AA00BB69AC9}" dt="2023-10-20T14:39:59.368" v="229" actId="20577"/>
        <pc:sldMkLst>
          <pc:docMk/>
          <pc:sldMk cId="116326748" sldId="393"/>
        </pc:sldMkLst>
        <pc:spChg chg="mod">
          <ac:chgData name="Battini Davide" userId="58c5c2b7-9794-4852-996a-631dfe6c9d3b" providerId="ADAL" clId="{D9DE1625-FBBC-4DC4-AD13-7AA00BB69AC9}" dt="2023-10-20T14:39:59.368" v="229" actId="20577"/>
          <ac:spMkLst>
            <pc:docMk/>
            <pc:sldMk cId="116326748" sldId="393"/>
            <ac:spMk id="6" creationId="{53FCD162-814B-194F-8F2C-9A3169EF946E}"/>
          </ac:spMkLst>
        </pc:spChg>
        <pc:picChg chg="add mod">
          <ac:chgData name="Battini Davide" userId="58c5c2b7-9794-4852-996a-631dfe6c9d3b" providerId="ADAL" clId="{D9DE1625-FBBC-4DC4-AD13-7AA00BB69AC9}" dt="2023-10-20T14:39:29.527" v="185" actId="1076"/>
          <ac:picMkLst>
            <pc:docMk/>
            <pc:sldMk cId="116326748" sldId="393"/>
            <ac:picMk id="7" creationId="{AEA31226-E8FE-827A-CA98-4471A98A83FB}"/>
          </ac:picMkLst>
        </pc:picChg>
      </pc:sldChg>
      <pc:sldChg chg="modAnim">
        <pc:chgData name="Battini Davide" userId="58c5c2b7-9794-4852-996a-631dfe6c9d3b" providerId="ADAL" clId="{D9DE1625-FBBC-4DC4-AD13-7AA00BB69AC9}" dt="2023-10-20T14:06:27.715" v="74"/>
        <pc:sldMkLst>
          <pc:docMk/>
          <pc:sldMk cId="3069078854" sldId="396"/>
        </pc:sldMkLst>
      </pc:sldChg>
      <pc:sldChg chg="modAnim">
        <pc:chgData name="Battini Davide" userId="58c5c2b7-9794-4852-996a-631dfe6c9d3b" providerId="ADAL" clId="{D9DE1625-FBBC-4DC4-AD13-7AA00BB69AC9}" dt="2023-10-20T14:01:11.130" v="47"/>
        <pc:sldMkLst>
          <pc:docMk/>
          <pc:sldMk cId="3941007184" sldId="397"/>
        </pc:sldMkLst>
      </pc:sldChg>
    </pc:docChg>
  </pc:docChgLst>
  <pc:docChgLst>
    <pc:chgData name="Rondini Monica" userId="0ee2daa3-c3a1-4d2c-9c5d-91abac45547e" providerId="ADAL" clId="{73197FB3-4A0B-41F7-B412-3F03B6545550}"/>
    <pc:docChg chg="custSel addSld modSld">
      <pc:chgData name="Rondini Monica" userId="0ee2daa3-c3a1-4d2c-9c5d-91abac45547e" providerId="ADAL" clId="{73197FB3-4A0B-41F7-B412-3F03B6545550}" dt="2023-11-10T12:37:53.616" v="155" actId="207"/>
      <pc:docMkLst>
        <pc:docMk/>
      </pc:docMkLst>
      <pc:sldChg chg="modSp mod">
        <pc:chgData name="Rondini Monica" userId="0ee2daa3-c3a1-4d2c-9c5d-91abac45547e" providerId="ADAL" clId="{73197FB3-4A0B-41F7-B412-3F03B6545550}" dt="2023-11-10T12:31:18.702" v="63" actId="20577"/>
        <pc:sldMkLst>
          <pc:docMk/>
          <pc:sldMk cId="2930639434" sldId="326"/>
        </pc:sldMkLst>
        <pc:spChg chg="mod">
          <ac:chgData name="Rondini Monica" userId="0ee2daa3-c3a1-4d2c-9c5d-91abac45547e" providerId="ADAL" clId="{73197FB3-4A0B-41F7-B412-3F03B6545550}" dt="2023-11-10T12:31:18.702" v="63" actId="20577"/>
          <ac:spMkLst>
            <pc:docMk/>
            <pc:sldMk cId="2930639434" sldId="326"/>
            <ac:spMk id="3" creationId="{C10AE56A-C9EF-45FB-9A14-FAC42E8F50D8}"/>
          </ac:spMkLst>
        </pc:spChg>
      </pc:sldChg>
      <pc:sldChg chg="modSp">
        <pc:chgData name="Rondini Monica" userId="0ee2daa3-c3a1-4d2c-9c5d-91abac45547e" providerId="ADAL" clId="{73197FB3-4A0B-41F7-B412-3F03B6545550}" dt="2023-11-10T12:33:49.240" v="149" actId="20577"/>
        <pc:sldMkLst>
          <pc:docMk/>
          <pc:sldMk cId="1047277033" sldId="333"/>
        </pc:sldMkLst>
        <pc:graphicFrameChg chg="mod">
          <ac:chgData name="Rondini Monica" userId="0ee2daa3-c3a1-4d2c-9c5d-91abac45547e" providerId="ADAL" clId="{73197FB3-4A0B-41F7-B412-3F03B6545550}" dt="2023-11-10T12:33:49.240" v="149" actId="20577"/>
          <ac:graphicFrameMkLst>
            <pc:docMk/>
            <pc:sldMk cId="1047277033" sldId="333"/>
            <ac:graphicFrameMk id="6" creationId="{28E4ABFC-3097-4F71-96EA-CEF6FB2A3BAB}"/>
          </ac:graphicFrameMkLst>
        </pc:graphicFrameChg>
      </pc:sldChg>
      <pc:sldChg chg="modSp mod">
        <pc:chgData name="Rondini Monica" userId="0ee2daa3-c3a1-4d2c-9c5d-91abac45547e" providerId="ADAL" clId="{73197FB3-4A0B-41F7-B412-3F03B6545550}" dt="2023-11-10T12:37:53.616" v="155" actId="207"/>
        <pc:sldMkLst>
          <pc:docMk/>
          <pc:sldMk cId="3604885335" sldId="395"/>
        </pc:sldMkLst>
        <pc:spChg chg="mod">
          <ac:chgData name="Rondini Monica" userId="0ee2daa3-c3a1-4d2c-9c5d-91abac45547e" providerId="ADAL" clId="{73197FB3-4A0B-41F7-B412-3F03B6545550}" dt="2023-11-10T12:37:53.616" v="155" actId="207"/>
          <ac:spMkLst>
            <pc:docMk/>
            <pc:sldMk cId="3604885335" sldId="395"/>
            <ac:spMk id="8" creationId="{DE97A1D9-F723-EAFB-BC12-80882F80EC57}"/>
          </ac:spMkLst>
        </pc:spChg>
      </pc:sldChg>
      <pc:sldChg chg="modSp new mod">
        <pc:chgData name="Rondini Monica" userId="0ee2daa3-c3a1-4d2c-9c5d-91abac45547e" providerId="ADAL" clId="{73197FB3-4A0B-41F7-B412-3F03B6545550}" dt="2023-10-30T12:38:16.966" v="45" actId="13926"/>
        <pc:sldMkLst>
          <pc:docMk/>
          <pc:sldMk cId="2939665386" sldId="411"/>
        </pc:sldMkLst>
        <pc:spChg chg="mod">
          <ac:chgData name="Rondini Monica" userId="0ee2daa3-c3a1-4d2c-9c5d-91abac45547e" providerId="ADAL" clId="{73197FB3-4A0B-41F7-B412-3F03B6545550}" dt="2023-10-30T12:38:16.966" v="45" actId="13926"/>
          <ac:spMkLst>
            <pc:docMk/>
            <pc:sldMk cId="2939665386" sldId="411"/>
            <ac:spMk id="2" creationId="{152975FB-6CFE-F130-6584-C1346CF6E385}"/>
          </ac:spMkLst>
        </pc:spChg>
        <pc:spChg chg="mod">
          <ac:chgData name="Rondini Monica" userId="0ee2daa3-c3a1-4d2c-9c5d-91abac45547e" providerId="ADAL" clId="{73197FB3-4A0B-41F7-B412-3F03B6545550}" dt="2023-10-30T12:37:48.346" v="2" actId="27636"/>
          <ac:spMkLst>
            <pc:docMk/>
            <pc:sldMk cId="2939665386" sldId="411"/>
            <ac:spMk id="3" creationId="{78BDFD38-072E-B82B-829E-5DFAC1633EA3}"/>
          </ac:spMkLst>
        </pc:spChg>
      </pc:sldChg>
    </pc:docChg>
  </pc:docChgLst>
  <pc:docChgLst>
    <pc:chgData name="Locatelli Andrea" userId="S::andrea.locatelli@regione.emilia-romagna.it::cf7c7367-c152-4fe7-b426-3feda5f216b8" providerId="AD" clId="Web-{D79FF41D-98E2-95A9-2C29-E13E6739CAD6}"/>
    <pc:docChg chg="addSld delSld modSld sldOrd">
      <pc:chgData name="Locatelli Andrea" userId="S::andrea.locatelli@regione.emilia-romagna.it::cf7c7367-c152-4fe7-b426-3feda5f216b8" providerId="AD" clId="Web-{D79FF41D-98E2-95A9-2C29-E13E6739CAD6}" dt="2022-11-08T15:43:50.874" v="149" actId="20577"/>
      <pc:docMkLst>
        <pc:docMk/>
      </pc:docMkLst>
      <pc:sldChg chg="del">
        <pc:chgData name="Locatelli Andrea" userId="S::andrea.locatelli@regione.emilia-romagna.it::cf7c7367-c152-4fe7-b426-3feda5f216b8" providerId="AD" clId="Web-{D79FF41D-98E2-95A9-2C29-E13E6739CAD6}" dt="2022-11-08T15:31:50.875" v="0"/>
        <pc:sldMkLst>
          <pc:docMk/>
          <pc:sldMk cId="1041677233" sldId="362"/>
        </pc:sldMkLst>
      </pc:sldChg>
      <pc:sldChg chg="modSp">
        <pc:chgData name="Locatelli Andrea" userId="S::andrea.locatelli@regione.emilia-romagna.it::cf7c7367-c152-4fe7-b426-3feda5f216b8" providerId="AD" clId="Web-{D79FF41D-98E2-95A9-2C29-E13E6739CAD6}" dt="2022-11-08T15:36:33.881" v="39" actId="20577"/>
        <pc:sldMkLst>
          <pc:docMk/>
          <pc:sldMk cId="3443296210" sldId="367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6:33.881" v="39" actId="20577"/>
          <ac:spMkLst>
            <pc:docMk/>
            <pc:sldMk cId="3443296210" sldId="367"/>
            <ac:spMk id="3" creationId="{29280D87-8E73-7B41-E8F0-89F83DF67975}"/>
          </ac:spMkLst>
        </pc:spChg>
      </pc:sldChg>
      <pc:sldChg chg="del">
        <pc:chgData name="Locatelli Andrea" userId="S::andrea.locatelli@regione.emilia-romagna.it::cf7c7367-c152-4fe7-b426-3feda5f216b8" providerId="AD" clId="Web-{D79FF41D-98E2-95A9-2C29-E13E6739CAD6}" dt="2022-11-08T15:38:32.071" v="74"/>
        <pc:sldMkLst>
          <pc:docMk/>
          <pc:sldMk cId="227419071" sldId="368"/>
        </pc:sldMkLst>
      </pc:sldChg>
      <pc:sldChg chg="modSp">
        <pc:chgData name="Locatelli Andrea" userId="S::andrea.locatelli@regione.emilia-romagna.it::cf7c7367-c152-4fe7-b426-3feda5f216b8" providerId="AD" clId="Web-{D79FF41D-98E2-95A9-2C29-E13E6739CAD6}" dt="2022-11-08T15:40:04.073" v="78" actId="20577"/>
        <pc:sldMkLst>
          <pc:docMk/>
          <pc:sldMk cId="3135824247" sldId="381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0:04.073" v="78" actId="20577"/>
          <ac:spMkLst>
            <pc:docMk/>
            <pc:sldMk cId="3135824247" sldId="381"/>
            <ac:spMk id="2" creationId="{F027539A-37CB-6C4C-AA8B-D5C5956E2DEC}"/>
          </ac:spMkLst>
        </pc:spChg>
      </pc:sldChg>
      <pc:sldChg chg="modSp">
        <pc:chgData name="Locatelli Andrea" userId="S::andrea.locatelli@regione.emilia-romagna.it::cf7c7367-c152-4fe7-b426-3feda5f216b8" providerId="AD" clId="Web-{D79FF41D-98E2-95A9-2C29-E13E6739CAD6}" dt="2022-11-08T15:43:50.874" v="149" actId="20577"/>
        <pc:sldMkLst>
          <pc:docMk/>
          <pc:sldMk cId="2887968601" sldId="386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50.874" v="149" actId="20577"/>
          <ac:spMkLst>
            <pc:docMk/>
            <pc:sldMk cId="2887968601" sldId="386"/>
            <ac:spMk id="3" creationId="{5DEABF36-76FB-CFC4-303C-7B68F971F7C1}"/>
          </ac:spMkLst>
        </pc:spChg>
      </pc:sldChg>
      <pc:sldChg chg="modSp">
        <pc:chgData name="Locatelli Andrea" userId="S::andrea.locatelli@regione.emilia-romagna.it::cf7c7367-c152-4fe7-b426-3feda5f216b8" providerId="AD" clId="Web-{D79FF41D-98E2-95A9-2C29-E13E6739CAD6}" dt="2022-11-08T15:43:14.842" v="141" actId="20577"/>
        <pc:sldMkLst>
          <pc:docMk/>
          <pc:sldMk cId="2711180325" sldId="387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14.842" v="141" actId="20577"/>
          <ac:spMkLst>
            <pc:docMk/>
            <pc:sldMk cId="2711180325" sldId="387"/>
            <ac:spMk id="3" creationId="{44764699-BFCE-C9A5-CCAC-E652DF0A3F50}"/>
          </ac:spMkLst>
        </pc:spChg>
      </pc:sldChg>
      <pc:sldChg chg="modSp new">
        <pc:chgData name="Locatelli Andrea" userId="S::andrea.locatelli@regione.emilia-romagna.it::cf7c7367-c152-4fe7-b426-3feda5f216b8" providerId="AD" clId="Web-{D79FF41D-98E2-95A9-2C29-E13E6739CAD6}" dt="2022-11-08T15:43:00.593" v="136" actId="20577"/>
        <pc:sldMkLst>
          <pc:docMk/>
          <pc:sldMk cId="1440823914" sldId="389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00.593" v="136" actId="20577"/>
          <ac:spMkLst>
            <pc:docMk/>
            <pc:sldMk cId="1440823914" sldId="389"/>
            <ac:spMk id="3" creationId="{F282CE40-6654-D46A-D261-61B0959B2A1E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35:07.567" v="37" actId="20577"/>
        <pc:sldMkLst>
          <pc:docMk/>
          <pc:sldMk cId="1196192941" sldId="390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5:07.567" v="37" actId="20577"/>
          <ac:spMkLst>
            <pc:docMk/>
            <pc:sldMk cId="1196192941" sldId="390"/>
            <ac:spMk id="2" creationId="{5FFA4087-35B1-4D30-81A2-48BA1F029468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37:35.554" v="73" actId="20577"/>
        <pc:sldMkLst>
          <pc:docMk/>
          <pc:sldMk cId="2825424935" sldId="391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7:35.554" v="73" actId="20577"/>
          <ac:spMkLst>
            <pc:docMk/>
            <pc:sldMk cId="2825424935" sldId="391"/>
            <ac:spMk id="2" creationId="{5FFA4087-35B1-4D30-81A2-48BA1F029468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42:31.060" v="123" actId="20577"/>
        <pc:sldMkLst>
          <pc:docMk/>
          <pc:sldMk cId="314080220" sldId="392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2:31.060" v="123" actId="20577"/>
          <ac:spMkLst>
            <pc:docMk/>
            <pc:sldMk cId="314080220" sldId="392"/>
            <ac:spMk id="2" creationId="{5FFA4087-35B1-4D30-81A2-48BA1F029468}"/>
          </ac:spMkLst>
        </pc:spChg>
      </pc:sldChg>
      <pc:sldChg chg="modSp new">
        <pc:chgData name="Locatelli Andrea" userId="S::andrea.locatelli@regione.emilia-romagna.it::cf7c7367-c152-4fe7-b426-3feda5f216b8" providerId="AD" clId="Web-{D79FF41D-98E2-95A9-2C29-E13E6739CAD6}" dt="2022-11-08T15:42:43.529" v="129" actId="20577"/>
        <pc:sldMkLst>
          <pc:docMk/>
          <pc:sldMk cId="116326748" sldId="393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2:43.529" v="129" actId="20577"/>
          <ac:spMkLst>
            <pc:docMk/>
            <pc:sldMk cId="116326748" sldId="393"/>
            <ac:spMk id="3" creationId="{1E9D03C9-9242-32F1-CBA2-E2C3F7EA1A23}"/>
          </ac:spMkLst>
        </pc:spChg>
      </pc:sldChg>
      <pc:sldChg chg="new del">
        <pc:chgData name="Locatelli Andrea" userId="S::andrea.locatelli@regione.emilia-romagna.it::cf7c7367-c152-4fe7-b426-3feda5f216b8" providerId="AD" clId="Web-{D79FF41D-98E2-95A9-2C29-E13E6739CAD6}" dt="2022-11-08T15:41:18.168" v="95"/>
        <pc:sldMkLst>
          <pc:docMk/>
          <pc:sldMk cId="1859987051" sldId="3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71190-E5AB-4C5C-A324-CBE92E726E3E}" type="doc">
      <dgm:prSet loTypeId="urn:microsoft.com/office/officeart/2005/8/layout/hierarchy1" loCatId="hierarchy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it-IT"/>
        </a:p>
      </dgm:t>
    </dgm:pt>
    <dgm:pt modelId="{9E07C758-B7EC-484A-B0B0-7F3EEF05E37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rgbClr val="3264AA"/>
              </a:solidFill>
            </a:rPr>
            <a:t>Appartenere ad una delle categorie indicate nell’art. 1 della legge 68/99</a:t>
          </a:r>
        </a:p>
      </dgm:t>
    </dgm:pt>
    <dgm:pt modelId="{53FAC2B6-576C-428D-969F-BEAC4228490A}" type="parTrans" cxnId="{3236324B-BAD4-483F-9537-C8C4E3A1EC3C}">
      <dgm:prSet/>
      <dgm:spPr/>
      <dgm:t>
        <a:bodyPr/>
        <a:lstStyle/>
        <a:p>
          <a:endParaRPr lang="it-IT"/>
        </a:p>
      </dgm:t>
    </dgm:pt>
    <dgm:pt modelId="{034FD5C5-FA95-42AD-B967-7FF252754922}" type="sibTrans" cxnId="{3236324B-BAD4-483F-9537-C8C4E3A1EC3C}">
      <dgm:prSet/>
      <dgm:spPr/>
      <dgm:t>
        <a:bodyPr/>
        <a:lstStyle/>
        <a:p>
          <a:endParaRPr lang="it-IT"/>
        </a:p>
      </dgm:t>
    </dgm:pt>
    <dgm:pt modelId="{CF8FEA8D-070C-4E3B-BDC8-77E07140788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rgbClr val="3264AA"/>
              </a:solidFill>
            </a:rPr>
            <a:t>Essere iscritto nell’apposito elenco tenuto dagli uffici competenti</a:t>
          </a:r>
        </a:p>
      </dgm:t>
    </dgm:pt>
    <dgm:pt modelId="{470EA925-7EC2-43E4-97DD-81DF6A8E64AA}" type="parTrans" cxnId="{ED5C66C2-5FB4-4EE6-9A50-85272E6DFAEB}">
      <dgm:prSet/>
      <dgm:spPr/>
      <dgm:t>
        <a:bodyPr/>
        <a:lstStyle/>
        <a:p>
          <a:endParaRPr lang="it-IT"/>
        </a:p>
      </dgm:t>
    </dgm:pt>
    <dgm:pt modelId="{0363F45B-0CE7-45DA-B2FF-3BFCCC59A091}" type="sibTrans" cxnId="{ED5C66C2-5FB4-4EE6-9A50-85272E6DFAEB}">
      <dgm:prSet/>
      <dgm:spPr/>
      <dgm:t>
        <a:bodyPr/>
        <a:lstStyle/>
        <a:p>
          <a:endParaRPr lang="it-IT"/>
        </a:p>
      </dgm:t>
    </dgm:pt>
    <dgm:pt modelId="{7A12A5F6-D664-4FD8-896E-3F255EAFAB7E}" type="pres">
      <dgm:prSet presAssocID="{05871190-E5AB-4C5C-A324-CBE92E726E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98A886-CCA3-4128-8719-A2F202A47248}" type="pres">
      <dgm:prSet presAssocID="{9E07C758-B7EC-484A-B0B0-7F3EEF05E37B}" presName="hierRoot1" presStyleCnt="0"/>
      <dgm:spPr/>
    </dgm:pt>
    <dgm:pt modelId="{64F3F680-3BAC-4CFB-B845-A1CB5A04139A}" type="pres">
      <dgm:prSet presAssocID="{9E07C758-B7EC-484A-B0B0-7F3EEF05E37B}" presName="composite" presStyleCnt="0"/>
      <dgm:spPr/>
    </dgm:pt>
    <dgm:pt modelId="{F26C3554-9DD0-48F3-9FE4-9A4615757E6B}" type="pres">
      <dgm:prSet presAssocID="{9E07C758-B7EC-484A-B0B0-7F3EEF05E37B}" presName="background" presStyleLbl="node0" presStyleIdx="0" presStyleCnt="2"/>
      <dgm:spPr/>
    </dgm:pt>
    <dgm:pt modelId="{1629D4FE-9B40-4903-B372-6581A8657653}" type="pres">
      <dgm:prSet presAssocID="{9E07C758-B7EC-484A-B0B0-7F3EEF05E37B}" presName="text" presStyleLbl="fgAcc0" presStyleIdx="0" presStyleCnt="2">
        <dgm:presLayoutVars>
          <dgm:chPref val="3"/>
        </dgm:presLayoutVars>
      </dgm:prSet>
      <dgm:spPr/>
    </dgm:pt>
    <dgm:pt modelId="{EF16AC9A-D8BF-4BD1-9DAE-B2CBADA0D493}" type="pres">
      <dgm:prSet presAssocID="{9E07C758-B7EC-484A-B0B0-7F3EEF05E37B}" presName="hierChild2" presStyleCnt="0"/>
      <dgm:spPr/>
    </dgm:pt>
    <dgm:pt modelId="{E905A55F-82A8-47E2-9495-348CAE1EC835}" type="pres">
      <dgm:prSet presAssocID="{CF8FEA8D-070C-4E3B-BDC8-77E071407882}" presName="hierRoot1" presStyleCnt="0"/>
      <dgm:spPr/>
    </dgm:pt>
    <dgm:pt modelId="{AE54B3E5-C34F-45C6-8A40-3DAC4B0548B2}" type="pres">
      <dgm:prSet presAssocID="{CF8FEA8D-070C-4E3B-BDC8-77E071407882}" presName="composite" presStyleCnt="0"/>
      <dgm:spPr/>
    </dgm:pt>
    <dgm:pt modelId="{343E639C-29C2-49C9-AF41-AA86F3149908}" type="pres">
      <dgm:prSet presAssocID="{CF8FEA8D-070C-4E3B-BDC8-77E071407882}" presName="background" presStyleLbl="node0" presStyleIdx="1" presStyleCnt="2"/>
      <dgm:spPr/>
    </dgm:pt>
    <dgm:pt modelId="{266A6321-8F9A-49BF-975D-9E313036AC70}" type="pres">
      <dgm:prSet presAssocID="{CF8FEA8D-070C-4E3B-BDC8-77E071407882}" presName="text" presStyleLbl="fgAcc0" presStyleIdx="1" presStyleCnt="2">
        <dgm:presLayoutVars>
          <dgm:chPref val="3"/>
        </dgm:presLayoutVars>
      </dgm:prSet>
      <dgm:spPr/>
    </dgm:pt>
    <dgm:pt modelId="{A7F23E57-F6DE-417B-80E6-1A6E849D3271}" type="pres">
      <dgm:prSet presAssocID="{CF8FEA8D-070C-4E3B-BDC8-77E071407882}" presName="hierChild2" presStyleCnt="0"/>
      <dgm:spPr/>
    </dgm:pt>
  </dgm:ptLst>
  <dgm:cxnLst>
    <dgm:cxn modelId="{DB82FF5D-76A7-4122-8664-BB82F520BE40}" type="presOf" srcId="{05871190-E5AB-4C5C-A324-CBE92E726E3E}" destId="{7A12A5F6-D664-4FD8-896E-3F255EAFAB7E}" srcOrd="0" destOrd="0" presId="urn:microsoft.com/office/officeart/2005/8/layout/hierarchy1"/>
    <dgm:cxn modelId="{3236324B-BAD4-483F-9537-C8C4E3A1EC3C}" srcId="{05871190-E5AB-4C5C-A324-CBE92E726E3E}" destId="{9E07C758-B7EC-484A-B0B0-7F3EEF05E37B}" srcOrd="0" destOrd="0" parTransId="{53FAC2B6-576C-428D-969F-BEAC4228490A}" sibTransId="{034FD5C5-FA95-42AD-B967-7FF252754922}"/>
    <dgm:cxn modelId="{BC2DF27E-2C71-4DFA-90BF-7894FA9C3106}" type="presOf" srcId="{9E07C758-B7EC-484A-B0B0-7F3EEF05E37B}" destId="{1629D4FE-9B40-4903-B372-6581A8657653}" srcOrd="0" destOrd="0" presId="urn:microsoft.com/office/officeart/2005/8/layout/hierarchy1"/>
    <dgm:cxn modelId="{ED5C66C2-5FB4-4EE6-9A50-85272E6DFAEB}" srcId="{05871190-E5AB-4C5C-A324-CBE92E726E3E}" destId="{CF8FEA8D-070C-4E3B-BDC8-77E071407882}" srcOrd="1" destOrd="0" parTransId="{470EA925-7EC2-43E4-97DD-81DF6A8E64AA}" sibTransId="{0363F45B-0CE7-45DA-B2FF-3BFCCC59A091}"/>
    <dgm:cxn modelId="{875EB4DE-D122-4B29-B04D-5929AFB112D3}" type="presOf" srcId="{CF8FEA8D-070C-4E3B-BDC8-77E071407882}" destId="{266A6321-8F9A-49BF-975D-9E313036AC70}" srcOrd="0" destOrd="0" presId="urn:microsoft.com/office/officeart/2005/8/layout/hierarchy1"/>
    <dgm:cxn modelId="{293522F9-EFDD-4F9A-9BB8-01A7010D3EDC}" type="presParOf" srcId="{7A12A5F6-D664-4FD8-896E-3F255EAFAB7E}" destId="{DF98A886-CCA3-4128-8719-A2F202A47248}" srcOrd="0" destOrd="0" presId="urn:microsoft.com/office/officeart/2005/8/layout/hierarchy1"/>
    <dgm:cxn modelId="{3196CF5D-3D93-4B86-82FC-AA40DB3D69C6}" type="presParOf" srcId="{DF98A886-CCA3-4128-8719-A2F202A47248}" destId="{64F3F680-3BAC-4CFB-B845-A1CB5A04139A}" srcOrd="0" destOrd="0" presId="urn:microsoft.com/office/officeart/2005/8/layout/hierarchy1"/>
    <dgm:cxn modelId="{B76F3834-3F04-40CA-9129-8E18C976D351}" type="presParOf" srcId="{64F3F680-3BAC-4CFB-B845-A1CB5A04139A}" destId="{F26C3554-9DD0-48F3-9FE4-9A4615757E6B}" srcOrd="0" destOrd="0" presId="urn:microsoft.com/office/officeart/2005/8/layout/hierarchy1"/>
    <dgm:cxn modelId="{6C2F7870-3650-4C36-A38E-BF4F4371BC65}" type="presParOf" srcId="{64F3F680-3BAC-4CFB-B845-A1CB5A04139A}" destId="{1629D4FE-9B40-4903-B372-6581A8657653}" srcOrd="1" destOrd="0" presId="urn:microsoft.com/office/officeart/2005/8/layout/hierarchy1"/>
    <dgm:cxn modelId="{07E76E56-770C-40DD-BD60-7E370ADDC0E1}" type="presParOf" srcId="{DF98A886-CCA3-4128-8719-A2F202A47248}" destId="{EF16AC9A-D8BF-4BD1-9DAE-B2CBADA0D493}" srcOrd="1" destOrd="0" presId="urn:microsoft.com/office/officeart/2005/8/layout/hierarchy1"/>
    <dgm:cxn modelId="{845FD1B0-FB0B-4267-B10E-AC3BEBD18FF9}" type="presParOf" srcId="{7A12A5F6-D664-4FD8-896E-3F255EAFAB7E}" destId="{E905A55F-82A8-47E2-9495-348CAE1EC835}" srcOrd="1" destOrd="0" presId="urn:microsoft.com/office/officeart/2005/8/layout/hierarchy1"/>
    <dgm:cxn modelId="{593285E8-7696-46CE-9C37-AB2E510E39AE}" type="presParOf" srcId="{E905A55F-82A8-47E2-9495-348CAE1EC835}" destId="{AE54B3E5-C34F-45C6-8A40-3DAC4B0548B2}" srcOrd="0" destOrd="0" presId="urn:microsoft.com/office/officeart/2005/8/layout/hierarchy1"/>
    <dgm:cxn modelId="{69E7BA08-76CB-4F3A-A185-E19D1C189219}" type="presParOf" srcId="{AE54B3E5-C34F-45C6-8A40-3DAC4B0548B2}" destId="{343E639C-29C2-49C9-AF41-AA86F3149908}" srcOrd="0" destOrd="0" presId="urn:microsoft.com/office/officeart/2005/8/layout/hierarchy1"/>
    <dgm:cxn modelId="{0E27CBD6-FD4C-43F8-9ECE-0EB8436B3501}" type="presParOf" srcId="{AE54B3E5-C34F-45C6-8A40-3DAC4B0548B2}" destId="{266A6321-8F9A-49BF-975D-9E313036AC70}" srcOrd="1" destOrd="0" presId="urn:microsoft.com/office/officeart/2005/8/layout/hierarchy1"/>
    <dgm:cxn modelId="{F75820CD-6DD8-42F4-8B80-99BC815BE3CE}" type="presParOf" srcId="{E905A55F-82A8-47E2-9495-348CAE1EC835}" destId="{A7F23E57-F6DE-417B-80E6-1A6E849D32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66326-457A-4F9A-80A5-456E6F0F2FA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E794CD-7A7B-4C5A-8F0A-05A404995616}">
      <dgm:prSet phldrT="[Testo]" custT="1"/>
      <dgm:spPr/>
      <dgm:t>
        <a:bodyPr/>
        <a:lstStyle/>
        <a:p>
          <a:r>
            <a:rPr lang="it-IT" sz="1700"/>
            <a:t>La persona disabile ex art.1 Legge 68/99 deve:</a:t>
          </a:r>
        </a:p>
      </dgm:t>
    </dgm:pt>
    <dgm:pt modelId="{FC2BEF47-C812-44DF-92B2-A44790918AE6}" type="parTrans" cxnId="{80D7F9B0-26CA-4CBC-A1F9-8C68BF4A332F}">
      <dgm:prSet/>
      <dgm:spPr/>
      <dgm:t>
        <a:bodyPr/>
        <a:lstStyle/>
        <a:p>
          <a:endParaRPr lang="it-IT"/>
        </a:p>
      </dgm:t>
    </dgm:pt>
    <dgm:pt modelId="{D839321C-AD6D-477C-BFD5-501E6387ED23}" type="sibTrans" cxnId="{80D7F9B0-26CA-4CBC-A1F9-8C68BF4A332F}">
      <dgm:prSet/>
      <dgm:spPr/>
      <dgm:t>
        <a:bodyPr/>
        <a:lstStyle/>
        <a:p>
          <a:endParaRPr lang="it-IT"/>
        </a:p>
      </dgm:t>
    </dgm:pt>
    <dgm:pt modelId="{4D82BFA1-22EC-4BA6-800D-5404A8E9E8E1}">
      <dgm:prSet phldrT="[Testo]" custT="1"/>
      <dgm:spPr/>
      <dgm:t>
        <a:bodyPr/>
        <a:lstStyle/>
        <a:p>
          <a:r>
            <a:rPr lang="it-IT" sz="1700" dirty="0"/>
            <a:t>Risultare disoccupata o occupata in modo precario (ovvero con reddito annuo lavoro dipendente fino a Euro 8.500 o reddito lavoro autonomo fino a Euro 5.500)</a:t>
          </a:r>
        </a:p>
      </dgm:t>
    </dgm:pt>
    <dgm:pt modelId="{19CB6C69-F865-4314-BBEB-FA0F04E7A680}" type="parTrans" cxnId="{7680F57E-081B-4AA6-B6A1-1D1B3BEE5762}">
      <dgm:prSet/>
      <dgm:spPr/>
      <dgm:t>
        <a:bodyPr/>
        <a:lstStyle/>
        <a:p>
          <a:endParaRPr lang="it-IT"/>
        </a:p>
      </dgm:t>
    </dgm:pt>
    <dgm:pt modelId="{53C88FF3-55AD-4298-9FDC-53CC596BB3AE}" type="sibTrans" cxnId="{7680F57E-081B-4AA6-B6A1-1D1B3BEE5762}">
      <dgm:prSet/>
      <dgm:spPr/>
      <dgm:t>
        <a:bodyPr/>
        <a:lstStyle/>
        <a:p>
          <a:endParaRPr lang="it-IT"/>
        </a:p>
      </dgm:t>
    </dgm:pt>
    <dgm:pt modelId="{7E783557-1FC6-4578-AE2B-FDB1441BA2C6}">
      <dgm:prSet phldrT="[Testo]" custT="1"/>
      <dgm:spPr/>
      <dgm:t>
        <a:bodyPr/>
        <a:lstStyle/>
        <a:p>
          <a:r>
            <a:rPr lang="it-IT" sz="1700" dirty="0"/>
            <a:t>Essere in età lavorativa (aver compiuto 16 anni di età)</a:t>
          </a:r>
        </a:p>
      </dgm:t>
    </dgm:pt>
    <dgm:pt modelId="{8C6C300A-E9AE-4C3A-B308-1FC4D613A1C9}" type="parTrans" cxnId="{AD816087-E9D0-4193-B2CE-7636F5E4FB65}">
      <dgm:prSet/>
      <dgm:spPr/>
      <dgm:t>
        <a:bodyPr/>
        <a:lstStyle/>
        <a:p>
          <a:endParaRPr lang="it-IT"/>
        </a:p>
      </dgm:t>
    </dgm:pt>
    <dgm:pt modelId="{C2F13DE1-2E4F-4EB6-8736-15045DF3F52F}" type="sibTrans" cxnId="{AD816087-E9D0-4193-B2CE-7636F5E4FB65}">
      <dgm:prSet/>
      <dgm:spPr/>
      <dgm:t>
        <a:bodyPr/>
        <a:lstStyle/>
        <a:p>
          <a:endParaRPr lang="it-IT"/>
        </a:p>
      </dgm:t>
    </dgm:pt>
    <dgm:pt modelId="{594AF256-5FFA-4543-84AE-C77CAD461364}">
      <dgm:prSet phldrT="[Testo]" custT="1"/>
      <dgm:spPr/>
      <dgm:t>
        <a:bodyPr/>
        <a:lstStyle/>
        <a:p>
          <a:r>
            <a:rPr lang="it-IT" sz="1700" dirty="0"/>
            <a:t>Essere in possesso di Diagnosi funzionale congruente con verbale di invalidità (o della ricevuta di appuntamento per il rilascio). </a:t>
          </a:r>
        </a:p>
        <a:p>
          <a:r>
            <a:rPr lang="it-IT" sz="1700" dirty="0"/>
            <a:t>Dal 01.01.2025 obbligo di presentazione del referto in esito alla visita</a:t>
          </a:r>
        </a:p>
      </dgm:t>
    </dgm:pt>
    <dgm:pt modelId="{DF5BCB41-50E7-4120-A3C1-E4EC48DBB288}" type="parTrans" cxnId="{930131A4-C4B4-406C-B422-82BF5E763E1F}">
      <dgm:prSet/>
      <dgm:spPr/>
      <dgm:t>
        <a:bodyPr/>
        <a:lstStyle/>
        <a:p>
          <a:endParaRPr lang="it-IT"/>
        </a:p>
      </dgm:t>
    </dgm:pt>
    <dgm:pt modelId="{CF68B21F-2A0C-494F-8805-68B1E157258A}" type="sibTrans" cxnId="{930131A4-C4B4-406C-B422-82BF5E763E1F}">
      <dgm:prSet/>
      <dgm:spPr/>
      <dgm:t>
        <a:bodyPr/>
        <a:lstStyle/>
        <a:p>
          <a:endParaRPr lang="it-IT"/>
        </a:p>
      </dgm:t>
    </dgm:pt>
    <dgm:pt modelId="{0EA73CAF-3A98-4132-9C94-890A317A3156}" type="pres">
      <dgm:prSet presAssocID="{6F766326-457A-4F9A-80A5-456E6F0F2FAE}" presName="composite" presStyleCnt="0">
        <dgm:presLayoutVars>
          <dgm:chMax val="1"/>
          <dgm:dir/>
          <dgm:resizeHandles val="exact"/>
        </dgm:presLayoutVars>
      </dgm:prSet>
      <dgm:spPr/>
    </dgm:pt>
    <dgm:pt modelId="{6A93FB80-90A8-403D-B58B-D410C9BD3F0C}" type="pres">
      <dgm:prSet presAssocID="{82E794CD-7A7B-4C5A-8F0A-05A404995616}" presName="roof" presStyleLbl="dkBgShp" presStyleIdx="0" presStyleCnt="2" custLinFactNeighborX="14874" custLinFactNeighborY="24511"/>
      <dgm:spPr/>
    </dgm:pt>
    <dgm:pt modelId="{DAA2A143-1680-4CD0-8B3D-DF9B91C9B955}" type="pres">
      <dgm:prSet presAssocID="{82E794CD-7A7B-4C5A-8F0A-05A404995616}" presName="pillars" presStyleCnt="0"/>
      <dgm:spPr/>
    </dgm:pt>
    <dgm:pt modelId="{D1F5BDA8-2F98-4AE4-87E1-93C3A99F3258}" type="pres">
      <dgm:prSet presAssocID="{82E794CD-7A7B-4C5A-8F0A-05A404995616}" presName="pillar1" presStyleLbl="node1" presStyleIdx="0" presStyleCnt="3">
        <dgm:presLayoutVars>
          <dgm:bulletEnabled val="1"/>
        </dgm:presLayoutVars>
      </dgm:prSet>
      <dgm:spPr/>
    </dgm:pt>
    <dgm:pt modelId="{909E91FF-DAA3-46E5-ABA7-046C6E68CF8E}" type="pres">
      <dgm:prSet presAssocID="{7E783557-1FC6-4578-AE2B-FDB1441BA2C6}" presName="pillarX" presStyleLbl="node1" presStyleIdx="1" presStyleCnt="3" custLinFactNeighborX="-2317" custLinFactNeighborY="-305">
        <dgm:presLayoutVars>
          <dgm:bulletEnabled val="1"/>
        </dgm:presLayoutVars>
      </dgm:prSet>
      <dgm:spPr/>
    </dgm:pt>
    <dgm:pt modelId="{D695A2E5-74A4-4168-8AFE-291DCD67B500}" type="pres">
      <dgm:prSet presAssocID="{594AF256-5FFA-4543-84AE-C77CAD461364}" presName="pillarX" presStyleLbl="node1" presStyleIdx="2" presStyleCnt="3">
        <dgm:presLayoutVars>
          <dgm:bulletEnabled val="1"/>
        </dgm:presLayoutVars>
      </dgm:prSet>
      <dgm:spPr/>
    </dgm:pt>
    <dgm:pt modelId="{BCADD2B6-388F-4132-9539-CF81019CBA41}" type="pres">
      <dgm:prSet presAssocID="{82E794CD-7A7B-4C5A-8F0A-05A404995616}" presName="base" presStyleLbl="dkBgShp" presStyleIdx="1" presStyleCnt="2"/>
      <dgm:spPr/>
    </dgm:pt>
  </dgm:ptLst>
  <dgm:cxnLst>
    <dgm:cxn modelId="{42E2D76C-2014-4C9A-A104-F4478452A335}" type="presOf" srcId="{7E783557-1FC6-4578-AE2B-FDB1441BA2C6}" destId="{909E91FF-DAA3-46E5-ABA7-046C6E68CF8E}" srcOrd="0" destOrd="0" presId="urn:microsoft.com/office/officeart/2005/8/layout/hList3"/>
    <dgm:cxn modelId="{F6C7E254-C1FF-410C-A411-D1BEA71826C9}" type="presOf" srcId="{6F766326-457A-4F9A-80A5-456E6F0F2FAE}" destId="{0EA73CAF-3A98-4132-9C94-890A317A3156}" srcOrd="0" destOrd="0" presId="urn:microsoft.com/office/officeart/2005/8/layout/hList3"/>
    <dgm:cxn modelId="{7680F57E-081B-4AA6-B6A1-1D1B3BEE5762}" srcId="{82E794CD-7A7B-4C5A-8F0A-05A404995616}" destId="{4D82BFA1-22EC-4BA6-800D-5404A8E9E8E1}" srcOrd="0" destOrd="0" parTransId="{19CB6C69-F865-4314-BBEB-FA0F04E7A680}" sibTransId="{53C88FF3-55AD-4298-9FDC-53CC596BB3AE}"/>
    <dgm:cxn modelId="{AD816087-E9D0-4193-B2CE-7636F5E4FB65}" srcId="{82E794CD-7A7B-4C5A-8F0A-05A404995616}" destId="{7E783557-1FC6-4578-AE2B-FDB1441BA2C6}" srcOrd="1" destOrd="0" parTransId="{8C6C300A-E9AE-4C3A-B308-1FC4D613A1C9}" sibTransId="{C2F13DE1-2E4F-4EB6-8736-15045DF3F52F}"/>
    <dgm:cxn modelId="{B98A978A-8B13-4BE5-A040-24A1B3EAD283}" type="presOf" srcId="{594AF256-5FFA-4543-84AE-C77CAD461364}" destId="{D695A2E5-74A4-4168-8AFE-291DCD67B500}" srcOrd="0" destOrd="0" presId="urn:microsoft.com/office/officeart/2005/8/layout/hList3"/>
    <dgm:cxn modelId="{930131A4-C4B4-406C-B422-82BF5E763E1F}" srcId="{82E794CD-7A7B-4C5A-8F0A-05A404995616}" destId="{594AF256-5FFA-4543-84AE-C77CAD461364}" srcOrd="2" destOrd="0" parTransId="{DF5BCB41-50E7-4120-A3C1-E4EC48DBB288}" sibTransId="{CF68B21F-2A0C-494F-8805-68B1E157258A}"/>
    <dgm:cxn modelId="{80D7F9B0-26CA-4CBC-A1F9-8C68BF4A332F}" srcId="{6F766326-457A-4F9A-80A5-456E6F0F2FAE}" destId="{82E794CD-7A7B-4C5A-8F0A-05A404995616}" srcOrd="0" destOrd="0" parTransId="{FC2BEF47-C812-44DF-92B2-A44790918AE6}" sibTransId="{D839321C-AD6D-477C-BFD5-501E6387ED23}"/>
    <dgm:cxn modelId="{C18555B2-97D3-45D8-94D8-1BC058EFE44B}" type="presOf" srcId="{82E794CD-7A7B-4C5A-8F0A-05A404995616}" destId="{6A93FB80-90A8-403D-B58B-D410C9BD3F0C}" srcOrd="0" destOrd="0" presId="urn:microsoft.com/office/officeart/2005/8/layout/hList3"/>
    <dgm:cxn modelId="{6F2F3EEC-16E6-4B39-A54E-F1984BF48B25}" type="presOf" srcId="{4D82BFA1-22EC-4BA6-800D-5404A8E9E8E1}" destId="{D1F5BDA8-2F98-4AE4-87E1-93C3A99F3258}" srcOrd="0" destOrd="0" presId="urn:microsoft.com/office/officeart/2005/8/layout/hList3"/>
    <dgm:cxn modelId="{6DC188D5-768A-4334-AA30-C0537C610881}" type="presParOf" srcId="{0EA73CAF-3A98-4132-9C94-890A317A3156}" destId="{6A93FB80-90A8-403D-B58B-D410C9BD3F0C}" srcOrd="0" destOrd="0" presId="urn:microsoft.com/office/officeart/2005/8/layout/hList3"/>
    <dgm:cxn modelId="{67664D05-BC0C-4714-8719-50731D5F8648}" type="presParOf" srcId="{0EA73CAF-3A98-4132-9C94-890A317A3156}" destId="{DAA2A143-1680-4CD0-8B3D-DF9B91C9B955}" srcOrd="1" destOrd="0" presId="urn:microsoft.com/office/officeart/2005/8/layout/hList3"/>
    <dgm:cxn modelId="{F268442A-08B8-4393-BD23-CE818FF4CADA}" type="presParOf" srcId="{DAA2A143-1680-4CD0-8B3D-DF9B91C9B955}" destId="{D1F5BDA8-2F98-4AE4-87E1-93C3A99F3258}" srcOrd="0" destOrd="0" presId="urn:microsoft.com/office/officeart/2005/8/layout/hList3"/>
    <dgm:cxn modelId="{3907B801-029F-44B5-9E78-3A48240413E7}" type="presParOf" srcId="{DAA2A143-1680-4CD0-8B3D-DF9B91C9B955}" destId="{909E91FF-DAA3-46E5-ABA7-046C6E68CF8E}" srcOrd="1" destOrd="0" presId="urn:microsoft.com/office/officeart/2005/8/layout/hList3"/>
    <dgm:cxn modelId="{1604B590-DF41-4B9C-BD39-22D49249FFA2}" type="presParOf" srcId="{DAA2A143-1680-4CD0-8B3D-DF9B91C9B955}" destId="{D695A2E5-74A4-4168-8AFE-291DCD67B500}" srcOrd="2" destOrd="0" presId="urn:microsoft.com/office/officeart/2005/8/layout/hList3"/>
    <dgm:cxn modelId="{4DDB45B0-77F2-4DB8-85ED-702906A9B973}" type="presParOf" srcId="{0EA73CAF-3A98-4132-9C94-890A317A3156}" destId="{BCADD2B6-388F-4132-9539-CF81019CBA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C173A-ABFB-4BBA-97A7-22EB6FB725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214278-DF1E-4A3E-B550-18E9F2761A69}">
      <dgm:prSet phldrT="[Testo]" custT="1"/>
      <dgm:spPr/>
      <dgm:t>
        <a:bodyPr/>
        <a:lstStyle/>
        <a:p>
          <a:pPr algn="ctr"/>
          <a:r>
            <a:rPr lang="it-IT" sz="2000" b="1" dirty="0"/>
            <a:t>Medico di medicina generale </a:t>
          </a:r>
        </a:p>
        <a:p>
          <a:pPr algn="l"/>
          <a:r>
            <a:rPr lang="it-IT" sz="1800" dirty="0"/>
            <a:t>Rilascia certificato di richiesta invalidità con procedura telematica		</a:t>
          </a:r>
        </a:p>
      </dgm:t>
    </dgm:pt>
    <dgm:pt modelId="{385A4AF5-DDBA-4829-80C6-1ADA129E3688}" type="parTrans" cxnId="{01DEAA66-7C77-4357-A029-BDF3C96E0A73}">
      <dgm:prSet/>
      <dgm:spPr/>
      <dgm:t>
        <a:bodyPr/>
        <a:lstStyle/>
        <a:p>
          <a:endParaRPr lang="it-IT"/>
        </a:p>
      </dgm:t>
    </dgm:pt>
    <dgm:pt modelId="{6486439C-924C-461A-922E-32BAAD0F7F2E}" type="sibTrans" cxnId="{01DEAA66-7C77-4357-A029-BDF3C96E0A73}">
      <dgm:prSet/>
      <dgm:spPr/>
      <dgm:t>
        <a:bodyPr/>
        <a:lstStyle/>
        <a:p>
          <a:endParaRPr lang="it-IT"/>
        </a:p>
      </dgm:t>
    </dgm:pt>
    <dgm:pt modelId="{15B4595C-0A43-4760-A427-08B5E7F95EC6}">
      <dgm:prSet phldrT="[Testo]" custT="1"/>
      <dgm:spPr/>
      <dgm:t>
        <a:bodyPr/>
        <a:lstStyle/>
        <a:p>
          <a:r>
            <a:rPr lang="it-IT" sz="2000" b="1"/>
            <a:t>Patronato</a:t>
          </a:r>
        </a:p>
        <a:p>
          <a:r>
            <a:rPr lang="it-IT" sz="1800"/>
            <a:t>Inoltra la domanda all’INPS con il certificato rilasciato dal medico</a:t>
          </a:r>
        </a:p>
      </dgm:t>
    </dgm:pt>
    <dgm:pt modelId="{FFDC7B19-21EA-4FFE-97E4-B1558B14F539}" type="parTrans" cxnId="{33A396A3-2C69-4106-8FD0-D6F950659DEF}">
      <dgm:prSet/>
      <dgm:spPr/>
      <dgm:t>
        <a:bodyPr/>
        <a:lstStyle/>
        <a:p>
          <a:endParaRPr lang="it-IT"/>
        </a:p>
      </dgm:t>
    </dgm:pt>
    <dgm:pt modelId="{C7FA74BF-24AA-498F-B0BC-D518E3DF4882}" type="sibTrans" cxnId="{33A396A3-2C69-4106-8FD0-D6F950659DEF}">
      <dgm:prSet/>
      <dgm:spPr/>
      <dgm:t>
        <a:bodyPr/>
        <a:lstStyle/>
        <a:p>
          <a:endParaRPr lang="it-IT"/>
        </a:p>
      </dgm:t>
    </dgm:pt>
    <dgm:pt modelId="{C993285E-B0FE-4C2B-8BEB-55BAE0E04717}">
      <dgm:prSet phldrT="[Testo]" custT="1"/>
      <dgm:spPr/>
      <dgm:t>
        <a:bodyPr/>
        <a:lstStyle/>
        <a:p>
          <a:r>
            <a:rPr lang="it-IT" sz="2000" b="1"/>
            <a:t>AUSL</a:t>
          </a:r>
          <a:endParaRPr lang="it-IT" sz="2000" b="1" dirty="0"/>
        </a:p>
        <a:p>
          <a:r>
            <a:rPr lang="it-IT" sz="1800" dirty="0"/>
            <a:t>Convoca a visita e valuta la certificazione medica prodotta</a:t>
          </a:r>
        </a:p>
        <a:p>
          <a:r>
            <a:rPr lang="it-IT" sz="1800" dirty="0"/>
            <a:t>E’ opportuno presentare documentazione specialistica</a:t>
          </a:r>
        </a:p>
      </dgm:t>
    </dgm:pt>
    <dgm:pt modelId="{D0CB95BE-A728-4AEB-9E36-CFC7073C2679}" type="parTrans" cxnId="{82218A66-DE7F-4AD1-8E4A-E8AAFD5278EA}">
      <dgm:prSet/>
      <dgm:spPr/>
      <dgm:t>
        <a:bodyPr/>
        <a:lstStyle/>
        <a:p>
          <a:endParaRPr lang="it-IT"/>
        </a:p>
      </dgm:t>
    </dgm:pt>
    <dgm:pt modelId="{9DD20356-668A-4C8D-9201-0728F56BE48B}" type="sibTrans" cxnId="{82218A66-DE7F-4AD1-8E4A-E8AAFD5278EA}">
      <dgm:prSet/>
      <dgm:spPr/>
      <dgm:t>
        <a:bodyPr/>
        <a:lstStyle/>
        <a:p>
          <a:endParaRPr lang="it-IT"/>
        </a:p>
      </dgm:t>
    </dgm:pt>
    <dgm:pt modelId="{3AC6790E-53A7-482D-A27E-426B967A9137}" type="pres">
      <dgm:prSet presAssocID="{2A2C173A-ABFB-4BBA-97A7-22EB6FB725C8}" presName="Name0" presStyleCnt="0">
        <dgm:presLayoutVars>
          <dgm:dir/>
          <dgm:resizeHandles val="exact"/>
        </dgm:presLayoutVars>
      </dgm:prSet>
      <dgm:spPr/>
    </dgm:pt>
    <dgm:pt modelId="{007774F3-5283-46DA-96E3-C4D629945FED}" type="pres">
      <dgm:prSet presAssocID="{C6214278-DF1E-4A3E-B550-18E9F2761A69}" presName="node" presStyleLbl="node1" presStyleIdx="0" presStyleCnt="3">
        <dgm:presLayoutVars>
          <dgm:bulletEnabled val="1"/>
        </dgm:presLayoutVars>
      </dgm:prSet>
      <dgm:spPr/>
    </dgm:pt>
    <dgm:pt modelId="{D81A4BB8-44EE-49F3-879A-20BF51AA2B95}" type="pres">
      <dgm:prSet presAssocID="{6486439C-924C-461A-922E-32BAAD0F7F2E}" presName="sibTrans" presStyleLbl="sibTrans2D1" presStyleIdx="0" presStyleCnt="2"/>
      <dgm:spPr/>
    </dgm:pt>
    <dgm:pt modelId="{277B66AA-3194-4D96-9630-BAB0B4DCA99B}" type="pres">
      <dgm:prSet presAssocID="{6486439C-924C-461A-922E-32BAAD0F7F2E}" presName="connectorText" presStyleLbl="sibTrans2D1" presStyleIdx="0" presStyleCnt="2"/>
      <dgm:spPr/>
    </dgm:pt>
    <dgm:pt modelId="{E157EE51-3785-41B2-B827-0D4D5CA648C4}" type="pres">
      <dgm:prSet presAssocID="{15B4595C-0A43-4760-A427-08B5E7F95EC6}" presName="node" presStyleLbl="node1" presStyleIdx="1" presStyleCnt="3">
        <dgm:presLayoutVars>
          <dgm:bulletEnabled val="1"/>
        </dgm:presLayoutVars>
      </dgm:prSet>
      <dgm:spPr/>
    </dgm:pt>
    <dgm:pt modelId="{1FA66E59-6B30-4659-8624-FB1017DC4C0B}" type="pres">
      <dgm:prSet presAssocID="{C7FA74BF-24AA-498F-B0BC-D518E3DF4882}" presName="sibTrans" presStyleLbl="sibTrans2D1" presStyleIdx="1" presStyleCnt="2"/>
      <dgm:spPr/>
    </dgm:pt>
    <dgm:pt modelId="{D89D7767-FA77-4FB9-B28B-E074F8C08CE0}" type="pres">
      <dgm:prSet presAssocID="{C7FA74BF-24AA-498F-B0BC-D518E3DF4882}" presName="connectorText" presStyleLbl="sibTrans2D1" presStyleIdx="1" presStyleCnt="2"/>
      <dgm:spPr/>
    </dgm:pt>
    <dgm:pt modelId="{CDF9A4DD-4417-446A-831A-C057E9630CEC}" type="pres">
      <dgm:prSet presAssocID="{C993285E-B0FE-4C2B-8BEB-55BAE0E04717}" presName="node" presStyleLbl="node1" presStyleIdx="2" presStyleCnt="3">
        <dgm:presLayoutVars>
          <dgm:bulletEnabled val="1"/>
        </dgm:presLayoutVars>
      </dgm:prSet>
      <dgm:spPr/>
    </dgm:pt>
  </dgm:ptLst>
  <dgm:cxnLst>
    <dgm:cxn modelId="{82218A66-DE7F-4AD1-8E4A-E8AAFD5278EA}" srcId="{2A2C173A-ABFB-4BBA-97A7-22EB6FB725C8}" destId="{C993285E-B0FE-4C2B-8BEB-55BAE0E04717}" srcOrd="2" destOrd="0" parTransId="{D0CB95BE-A728-4AEB-9E36-CFC7073C2679}" sibTransId="{9DD20356-668A-4C8D-9201-0728F56BE48B}"/>
    <dgm:cxn modelId="{01DEAA66-7C77-4357-A029-BDF3C96E0A73}" srcId="{2A2C173A-ABFB-4BBA-97A7-22EB6FB725C8}" destId="{C6214278-DF1E-4A3E-B550-18E9F2761A69}" srcOrd="0" destOrd="0" parTransId="{385A4AF5-DDBA-4829-80C6-1ADA129E3688}" sibTransId="{6486439C-924C-461A-922E-32BAAD0F7F2E}"/>
    <dgm:cxn modelId="{F3E4B278-650F-401B-9F85-9577F06C65AB}" type="presOf" srcId="{C6214278-DF1E-4A3E-B550-18E9F2761A69}" destId="{007774F3-5283-46DA-96E3-C4D629945FED}" srcOrd="0" destOrd="0" presId="urn:microsoft.com/office/officeart/2005/8/layout/process1"/>
    <dgm:cxn modelId="{388A5F59-B1B1-4561-8EAB-6184FF696646}" type="presOf" srcId="{C7FA74BF-24AA-498F-B0BC-D518E3DF4882}" destId="{D89D7767-FA77-4FB9-B28B-E074F8C08CE0}" srcOrd="1" destOrd="0" presId="urn:microsoft.com/office/officeart/2005/8/layout/process1"/>
    <dgm:cxn modelId="{50CFDF81-C5C1-4C13-ABD3-1C35A7959A56}" type="presOf" srcId="{C993285E-B0FE-4C2B-8BEB-55BAE0E04717}" destId="{CDF9A4DD-4417-446A-831A-C057E9630CEC}" srcOrd="0" destOrd="0" presId="urn:microsoft.com/office/officeart/2005/8/layout/process1"/>
    <dgm:cxn modelId="{D391A68C-9AF1-40D8-A6EA-A36DE1DCE37A}" type="presOf" srcId="{C7FA74BF-24AA-498F-B0BC-D518E3DF4882}" destId="{1FA66E59-6B30-4659-8624-FB1017DC4C0B}" srcOrd="0" destOrd="0" presId="urn:microsoft.com/office/officeart/2005/8/layout/process1"/>
    <dgm:cxn modelId="{35B8E096-AA2C-407B-8DA6-F7014D408367}" type="presOf" srcId="{2A2C173A-ABFB-4BBA-97A7-22EB6FB725C8}" destId="{3AC6790E-53A7-482D-A27E-426B967A9137}" srcOrd="0" destOrd="0" presId="urn:microsoft.com/office/officeart/2005/8/layout/process1"/>
    <dgm:cxn modelId="{33A396A3-2C69-4106-8FD0-D6F950659DEF}" srcId="{2A2C173A-ABFB-4BBA-97A7-22EB6FB725C8}" destId="{15B4595C-0A43-4760-A427-08B5E7F95EC6}" srcOrd="1" destOrd="0" parTransId="{FFDC7B19-21EA-4FFE-97E4-B1558B14F539}" sibTransId="{C7FA74BF-24AA-498F-B0BC-D518E3DF4882}"/>
    <dgm:cxn modelId="{AB3B69D6-AEFB-4380-BC17-ECD3940E47B8}" type="presOf" srcId="{15B4595C-0A43-4760-A427-08B5E7F95EC6}" destId="{E157EE51-3785-41B2-B827-0D4D5CA648C4}" srcOrd="0" destOrd="0" presId="urn:microsoft.com/office/officeart/2005/8/layout/process1"/>
    <dgm:cxn modelId="{2B9400D9-878F-432C-97C7-625C69BA57D4}" type="presOf" srcId="{6486439C-924C-461A-922E-32BAAD0F7F2E}" destId="{D81A4BB8-44EE-49F3-879A-20BF51AA2B95}" srcOrd="0" destOrd="0" presId="urn:microsoft.com/office/officeart/2005/8/layout/process1"/>
    <dgm:cxn modelId="{9A889DF9-9A60-4C75-A60D-2E713830E9FF}" type="presOf" srcId="{6486439C-924C-461A-922E-32BAAD0F7F2E}" destId="{277B66AA-3194-4D96-9630-BAB0B4DCA99B}" srcOrd="1" destOrd="0" presId="urn:microsoft.com/office/officeart/2005/8/layout/process1"/>
    <dgm:cxn modelId="{8A5544C5-0CDB-4FAC-AE4A-FC41BB0746F2}" type="presParOf" srcId="{3AC6790E-53A7-482D-A27E-426B967A9137}" destId="{007774F3-5283-46DA-96E3-C4D629945FED}" srcOrd="0" destOrd="0" presId="urn:microsoft.com/office/officeart/2005/8/layout/process1"/>
    <dgm:cxn modelId="{BFC875C2-DA15-4695-872D-6B20639F2114}" type="presParOf" srcId="{3AC6790E-53A7-482D-A27E-426B967A9137}" destId="{D81A4BB8-44EE-49F3-879A-20BF51AA2B95}" srcOrd="1" destOrd="0" presId="urn:microsoft.com/office/officeart/2005/8/layout/process1"/>
    <dgm:cxn modelId="{3CB6A084-953D-4960-A345-7F7881EAA7B8}" type="presParOf" srcId="{D81A4BB8-44EE-49F3-879A-20BF51AA2B95}" destId="{277B66AA-3194-4D96-9630-BAB0B4DCA99B}" srcOrd="0" destOrd="0" presId="urn:microsoft.com/office/officeart/2005/8/layout/process1"/>
    <dgm:cxn modelId="{FDDEFB63-CB16-49FD-B7E8-656B1ED675A3}" type="presParOf" srcId="{3AC6790E-53A7-482D-A27E-426B967A9137}" destId="{E157EE51-3785-41B2-B827-0D4D5CA648C4}" srcOrd="2" destOrd="0" presId="urn:microsoft.com/office/officeart/2005/8/layout/process1"/>
    <dgm:cxn modelId="{6791F7FE-1806-41B9-BCB1-AA8ADE25B2B1}" type="presParOf" srcId="{3AC6790E-53A7-482D-A27E-426B967A9137}" destId="{1FA66E59-6B30-4659-8624-FB1017DC4C0B}" srcOrd="3" destOrd="0" presId="urn:microsoft.com/office/officeart/2005/8/layout/process1"/>
    <dgm:cxn modelId="{F4716779-66B0-4E74-AFFB-F8C3BB5318BC}" type="presParOf" srcId="{1FA66E59-6B30-4659-8624-FB1017DC4C0B}" destId="{D89D7767-FA77-4FB9-B28B-E074F8C08CE0}" srcOrd="0" destOrd="0" presId="urn:microsoft.com/office/officeart/2005/8/layout/process1"/>
    <dgm:cxn modelId="{F2591EFB-9BB4-4402-8BF7-58137F6612BC}" type="presParOf" srcId="{3AC6790E-53A7-482D-A27E-426B967A9137}" destId="{CDF9A4DD-4417-446A-831A-C057E9630C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181E5-8D7E-449D-AE86-13C8B4B1C8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41D7F5-3062-427B-9FFE-5AB1303F657D}">
      <dgm:prSet phldrT="[Testo]"/>
      <dgm:spPr/>
      <dgm:t>
        <a:bodyPr/>
        <a:lstStyle/>
        <a:p>
          <a:pPr algn="ctr"/>
          <a:r>
            <a:rPr lang="it-IT" b="1" dirty="0"/>
            <a:t>INPS</a:t>
          </a:r>
        </a:p>
        <a:p>
          <a:pPr algn="ctr"/>
          <a:r>
            <a:rPr lang="it-IT" dirty="0"/>
            <a:t>Rilascio documentazione:</a:t>
          </a:r>
        </a:p>
        <a:p>
          <a:pPr algn="ctr"/>
          <a:r>
            <a:rPr lang="it-IT" dirty="0"/>
            <a:t>Verbale invalidità</a:t>
          </a:r>
        </a:p>
        <a:p>
          <a:pPr algn="ctr"/>
          <a:r>
            <a:rPr lang="it-IT" dirty="0"/>
            <a:t>Verbale L104</a:t>
          </a:r>
        </a:p>
        <a:p>
          <a:pPr algn="ctr"/>
          <a:r>
            <a:rPr lang="it-IT" dirty="0"/>
            <a:t>      Diagnosi funzionale	</a:t>
          </a:r>
        </a:p>
      </dgm:t>
    </dgm:pt>
    <dgm:pt modelId="{8BD5BFD1-25C9-41D0-9BA6-DDDCC79046A3}" type="parTrans" cxnId="{CCB8592E-60E9-4B29-BB8A-1D86FBCE504D}">
      <dgm:prSet/>
      <dgm:spPr/>
      <dgm:t>
        <a:bodyPr/>
        <a:lstStyle/>
        <a:p>
          <a:endParaRPr lang="it-IT"/>
        </a:p>
      </dgm:t>
    </dgm:pt>
    <dgm:pt modelId="{63E945AC-EECB-4B9C-9DF1-77D859AC9728}" type="sibTrans" cxnId="{CCB8592E-60E9-4B29-BB8A-1D86FBCE504D}">
      <dgm:prSet/>
      <dgm:spPr/>
      <dgm:t>
        <a:bodyPr/>
        <a:lstStyle/>
        <a:p>
          <a:endParaRPr lang="it-IT"/>
        </a:p>
      </dgm:t>
    </dgm:pt>
    <dgm:pt modelId="{BDF3D880-1B93-4CD1-AC7A-0C34CB1C2D0D}">
      <dgm:prSet phldrT="[Testo]"/>
      <dgm:spPr/>
      <dgm:t>
        <a:bodyPr/>
        <a:lstStyle/>
        <a:p>
          <a:r>
            <a:rPr lang="it-IT" b="1"/>
            <a:t>Collocamento mirato</a:t>
          </a:r>
        </a:p>
        <a:p>
          <a:r>
            <a:rPr lang="it-IT"/>
            <a:t>iscrizione</a:t>
          </a:r>
        </a:p>
      </dgm:t>
    </dgm:pt>
    <dgm:pt modelId="{11F54507-DCC3-454D-BDE7-846434E24449}" type="parTrans" cxnId="{7E26A3C7-E403-42A9-9B68-5ECBB7AB01C1}">
      <dgm:prSet/>
      <dgm:spPr/>
      <dgm:t>
        <a:bodyPr/>
        <a:lstStyle/>
        <a:p>
          <a:endParaRPr lang="it-IT"/>
        </a:p>
      </dgm:t>
    </dgm:pt>
    <dgm:pt modelId="{B8C9CAF9-69AA-4932-9D67-2889F26C47E6}" type="sibTrans" cxnId="{7E26A3C7-E403-42A9-9B68-5ECBB7AB01C1}">
      <dgm:prSet/>
      <dgm:spPr/>
      <dgm:t>
        <a:bodyPr/>
        <a:lstStyle/>
        <a:p>
          <a:endParaRPr lang="it-IT"/>
        </a:p>
      </dgm:t>
    </dgm:pt>
    <dgm:pt modelId="{714ADC30-4DDF-44CB-BC19-AD58715F3AFD}" type="pres">
      <dgm:prSet presAssocID="{189181E5-8D7E-449D-AE86-13C8B4B1C84C}" presName="Name0" presStyleCnt="0">
        <dgm:presLayoutVars>
          <dgm:dir/>
          <dgm:resizeHandles val="exact"/>
        </dgm:presLayoutVars>
      </dgm:prSet>
      <dgm:spPr/>
    </dgm:pt>
    <dgm:pt modelId="{36B9E794-A3BC-4B38-B1B3-906678F27A72}" type="pres">
      <dgm:prSet presAssocID="{7941D7F5-3062-427B-9FFE-5AB1303F657D}" presName="node" presStyleLbl="node1" presStyleIdx="0" presStyleCnt="2">
        <dgm:presLayoutVars>
          <dgm:bulletEnabled val="1"/>
        </dgm:presLayoutVars>
      </dgm:prSet>
      <dgm:spPr/>
    </dgm:pt>
    <dgm:pt modelId="{33BADDCA-24B7-4EEF-89C6-1B0D67B22FDC}" type="pres">
      <dgm:prSet presAssocID="{63E945AC-EECB-4B9C-9DF1-77D859AC9728}" presName="sibTrans" presStyleLbl="sibTrans2D1" presStyleIdx="0" presStyleCnt="1"/>
      <dgm:spPr/>
    </dgm:pt>
    <dgm:pt modelId="{F836345D-2170-4871-BE29-8FD1FBD8CD20}" type="pres">
      <dgm:prSet presAssocID="{63E945AC-EECB-4B9C-9DF1-77D859AC9728}" presName="connectorText" presStyleLbl="sibTrans2D1" presStyleIdx="0" presStyleCnt="1"/>
      <dgm:spPr/>
    </dgm:pt>
    <dgm:pt modelId="{498079DC-BED3-48EC-9CBA-9ACA5D7B967D}" type="pres">
      <dgm:prSet presAssocID="{BDF3D880-1B93-4CD1-AC7A-0C34CB1C2D0D}" presName="node" presStyleLbl="node1" presStyleIdx="1" presStyleCnt="2">
        <dgm:presLayoutVars>
          <dgm:bulletEnabled val="1"/>
        </dgm:presLayoutVars>
      </dgm:prSet>
      <dgm:spPr/>
    </dgm:pt>
  </dgm:ptLst>
  <dgm:cxnLst>
    <dgm:cxn modelId="{A218CF0D-91A5-4505-AAE5-9CC75518D94F}" type="presOf" srcId="{7941D7F5-3062-427B-9FFE-5AB1303F657D}" destId="{36B9E794-A3BC-4B38-B1B3-906678F27A72}" srcOrd="0" destOrd="0" presId="urn:microsoft.com/office/officeart/2005/8/layout/process1"/>
    <dgm:cxn modelId="{CCB8592E-60E9-4B29-BB8A-1D86FBCE504D}" srcId="{189181E5-8D7E-449D-AE86-13C8B4B1C84C}" destId="{7941D7F5-3062-427B-9FFE-5AB1303F657D}" srcOrd="0" destOrd="0" parTransId="{8BD5BFD1-25C9-41D0-9BA6-DDDCC79046A3}" sibTransId="{63E945AC-EECB-4B9C-9DF1-77D859AC9728}"/>
    <dgm:cxn modelId="{7E605A5C-020A-43AA-B6EB-BBA9036FAC6C}" type="presOf" srcId="{63E945AC-EECB-4B9C-9DF1-77D859AC9728}" destId="{F836345D-2170-4871-BE29-8FD1FBD8CD20}" srcOrd="1" destOrd="0" presId="urn:microsoft.com/office/officeart/2005/8/layout/process1"/>
    <dgm:cxn modelId="{7E26A3C7-E403-42A9-9B68-5ECBB7AB01C1}" srcId="{189181E5-8D7E-449D-AE86-13C8B4B1C84C}" destId="{BDF3D880-1B93-4CD1-AC7A-0C34CB1C2D0D}" srcOrd="1" destOrd="0" parTransId="{11F54507-DCC3-454D-BDE7-846434E24449}" sibTransId="{B8C9CAF9-69AA-4932-9D67-2889F26C47E6}"/>
    <dgm:cxn modelId="{1E3A7ECC-B04C-4293-BFAA-305D6027CCFF}" type="presOf" srcId="{63E945AC-EECB-4B9C-9DF1-77D859AC9728}" destId="{33BADDCA-24B7-4EEF-89C6-1B0D67B22FDC}" srcOrd="0" destOrd="0" presId="urn:microsoft.com/office/officeart/2005/8/layout/process1"/>
    <dgm:cxn modelId="{C17BBFE4-2D6E-49E7-8E93-197466B1D2D5}" type="presOf" srcId="{BDF3D880-1B93-4CD1-AC7A-0C34CB1C2D0D}" destId="{498079DC-BED3-48EC-9CBA-9ACA5D7B967D}" srcOrd="0" destOrd="0" presId="urn:microsoft.com/office/officeart/2005/8/layout/process1"/>
    <dgm:cxn modelId="{FF426CF8-D592-47D1-A2D1-EA41436AE3FF}" type="presOf" srcId="{189181E5-8D7E-449D-AE86-13C8B4B1C84C}" destId="{714ADC30-4DDF-44CB-BC19-AD58715F3AFD}" srcOrd="0" destOrd="0" presId="urn:microsoft.com/office/officeart/2005/8/layout/process1"/>
    <dgm:cxn modelId="{994E3297-77F3-4F08-A0AA-A13A90DA46EF}" type="presParOf" srcId="{714ADC30-4DDF-44CB-BC19-AD58715F3AFD}" destId="{36B9E794-A3BC-4B38-B1B3-906678F27A72}" srcOrd="0" destOrd="0" presId="urn:microsoft.com/office/officeart/2005/8/layout/process1"/>
    <dgm:cxn modelId="{B9EAF827-A10E-4139-902E-7C4566E6AEFA}" type="presParOf" srcId="{714ADC30-4DDF-44CB-BC19-AD58715F3AFD}" destId="{33BADDCA-24B7-4EEF-89C6-1B0D67B22FDC}" srcOrd="1" destOrd="0" presId="urn:microsoft.com/office/officeart/2005/8/layout/process1"/>
    <dgm:cxn modelId="{86DE96E8-C8F5-470B-8025-906A7945D638}" type="presParOf" srcId="{33BADDCA-24B7-4EEF-89C6-1B0D67B22FDC}" destId="{F836345D-2170-4871-BE29-8FD1FBD8CD20}" srcOrd="0" destOrd="0" presId="urn:microsoft.com/office/officeart/2005/8/layout/process1"/>
    <dgm:cxn modelId="{AFC8078B-D677-4069-A771-6D62D3C23714}" type="presParOf" srcId="{714ADC30-4DDF-44CB-BC19-AD58715F3AFD}" destId="{498079DC-BED3-48EC-9CBA-9ACA5D7B967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3DC30-2584-4FC6-AC97-981BA44D0B8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AAFDF4-6548-45C7-B2AB-E873BB64F3E8}">
      <dgm:prSet phldrT="[Testo]" custT="1"/>
      <dgm:spPr/>
      <dgm:t>
        <a:bodyPr/>
        <a:lstStyle/>
        <a:p>
          <a:r>
            <a:rPr lang="it-IT" sz="3600" dirty="0"/>
            <a:t>Mediante</a:t>
          </a:r>
        </a:p>
      </dgm:t>
    </dgm:pt>
    <dgm:pt modelId="{063E4690-0F87-4E5B-A77E-42D187DDB741}" type="parTrans" cxnId="{39BC8B06-2370-42CF-9441-634BFD1BE78E}">
      <dgm:prSet/>
      <dgm:spPr/>
      <dgm:t>
        <a:bodyPr/>
        <a:lstStyle/>
        <a:p>
          <a:endParaRPr lang="it-IT"/>
        </a:p>
      </dgm:t>
    </dgm:pt>
    <dgm:pt modelId="{4014B048-17F4-4C79-96DF-640B96BF5C3B}" type="sibTrans" cxnId="{39BC8B06-2370-42CF-9441-634BFD1BE78E}">
      <dgm:prSet/>
      <dgm:spPr/>
      <dgm:t>
        <a:bodyPr/>
        <a:lstStyle/>
        <a:p>
          <a:endParaRPr lang="it-IT"/>
        </a:p>
      </dgm:t>
    </dgm:pt>
    <dgm:pt modelId="{98157B68-C2C0-4966-A6CB-552ED8B4CDAB}">
      <dgm:prSet phldrT="[Testo]" custT="1"/>
      <dgm:spPr/>
      <dgm:t>
        <a:bodyPr/>
        <a:lstStyle/>
        <a:p>
          <a:r>
            <a:rPr lang="it-IT" sz="2400">
              <a:solidFill>
                <a:srgbClr val="3264AA"/>
              </a:solidFill>
            </a:rPr>
            <a:t>Richiesta nominativa di avviamento </a:t>
          </a:r>
        </a:p>
      </dgm:t>
    </dgm:pt>
    <dgm:pt modelId="{0A0BD987-9D88-4CB2-BA72-B368AAB3BF36}" type="parTrans" cxnId="{52761D9A-E10A-4DA7-B196-5DB6ABE88324}">
      <dgm:prSet/>
      <dgm:spPr/>
      <dgm:t>
        <a:bodyPr/>
        <a:lstStyle/>
        <a:p>
          <a:endParaRPr lang="it-IT"/>
        </a:p>
      </dgm:t>
    </dgm:pt>
    <dgm:pt modelId="{E5AEC54C-441D-4F66-90DB-2668A91C8E18}" type="sibTrans" cxnId="{52761D9A-E10A-4DA7-B196-5DB6ABE88324}">
      <dgm:prSet/>
      <dgm:spPr/>
      <dgm:t>
        <a:bodyPr/>
        <a:lstStyle/>
        <a:p>
          <a:endParaRPr lang="it-IT"/>
        </a:p>
      </dgm:t>
    </dgm:pt>
    <dgm:pt modelId="{F7B70B52-5D28-4469-9740-3291F34977F1}">
      <dgm:prSet phldrT="[Testo]" custT="1"/>
      <dgm:spPr/>
      <dgm:t>
        <a:bodyPr/>
        <a:lstStyle/>
        <a:p>
          <a:endParaRPr lang="it-IT" sz="2000">
            <a:solidFill>
              <a:srgbClr val="3264AA"/>
            </a:solidFill>
          </a:endParaRPr>
        </a:p>
        <a:p>
          <a:r>
            <a:rPr lang="it-IT" sz="2000">
              <a:solidFill>
                <a:srgbClr val="3264AA"/>
              </a:solidFill>
            </a:rPr>
            <a:t>Agli uffici competenti da parte del datore di lavoro</a:t>
          </a:r>
        </a:p>
        <a:p>
          <a:endParaRPr lang="it-IT" sz="1700">
            <a:solidFill>
              <a:srgbClr val="3264AA"/>
            </a:solidFill>
          </a:endParaRPr>
        </a:p>
      </dgm:t>
    </dgm:pt>
    <dgm:pt modelId="{26378785-084C-4D26-8D65-E6164FEA2B95}" type="parTrans" cxnId="{DD3937B1-FA0F-45FB-BA74-8171C14835D0}">
      <dgm:prSet/>
      <dgm:spPr/>
      <dgm:t>
        <a:bodyPr/>
        <a:lstStyle/>
        <a:p>
          <a:endParaRPr lang="it-IT"/>
        </a:p>
      </dgm:t>
    </dgm:pt>
    <dgm:pt modelId="{D8861779-BA66-4FCD-91DA-CAD7681330FE}" type="sibTrans" cxnId="{DD3937B1-FA0F-45FB-BA74-8171C14835D0}">
      <dgm:prSet/>
      <dgm:spPr/>
      <dgm:t>
        <a:bodyPr/>
        <a:lstStyle/>
        <a:p>
          <a:endParaRPr lang="it-IT"/>
        </a:p>
      </dgm:t>
    </dgm:pt>
    <dgm:pt modelId="{1747B2AB-7574-4EA9-A368-A95975F1EBB6}">
      <dgm:prSet phldrT="[Testo]" custT="1"/>
      <dgm:spPr/>
      <dgm:t>
        <a:bodyPr/>
        <a:lstStyle/>
        <a:p>
          <a:r>
            <a:rPr lang="it-IT" sz="3600" dirty="0"/>
            <a:t>Attraverso</a:t>
          </a:r>
        </a:p>
      </dgm:t>
    </dgm:pt>
    <dgm:pt modelId="{CDA97CBF-5758-46E9-B51E-D52A5B7B2AF2}" type="parTrans" cxnId="{864AED67-1930-4436-BA46-6C492EDCE7C0}">
      <dgm:prSet/>
      <dgm:spPr/>
      <dgm:t>
        <a:bodyPr/>
        <a:lstStyle/>
        <a:p>
          <a:endParaRPr lang="it-IT"/>
        </a:p>
      </dgm:t>
    </dgm:pt>
    <dgm:pt modelId="{ED979AA0-5C98-4679-9D23-7FA6F50E2408}" type="sibTrans" cxnId="{864AED67-1930-4436-BA46-6C492EDCE7C0}">
      <dgm:prSet/>
      <dgm:spPr/>
      <dgm:t>
        <a:bodyPr/>
        <a:lstStyle/>
        <a:p>
          <a:endParaRPr lang="it-IT"/>
        </a:p>
      </dgm:t>
    </dgm:pt>
    <dgm:pt modelId="{AB9AC849-8200-420D-8237-89B87BED6397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Graduatoria sui presenti</a:t>
          </a:r>
        </a:p>
      </dgm:t>
    </dgm:pt>
    <dgm:pt modelId="{B3AE57CB-CB96-41F8-A5C3-13D12BEAB839}" type="parTrans" cxnId="{26F994EB-48F9-4F12-BC12-B6F7BD30A8CD}">
      <dgm:prSet/>
      <dgm:spPr/>
      <dgm:t>
        <a:bodyPr/>
        <a:lstStyle/>
        <a:p>
          <a:endParaRPr lang="it-IT"/>
        </a:p>
      </dgm:t>
    </dgm:pt>
    <dgm:pt modelId="{042F8310-58DF-48F0-A1BB-D8C106F83B39}" type="sibTrans" cxnId="{26F994EB-48F9-4F12-BC12-B6F7BD30A8CD}">
      <dgm:prSet/>
      <dgm:spPr/>
      <dgm:t>
        <a:bodyPr/>
        <a:lstStyle/>
        <a:p>
          <a:endParaRPr lang="it-IT"/>
        </a:p>
      </dgm:t>
    </dgm:pt>
    <dgm:pt modelId="{33B2E28C-F842-451A-8BDD-7746AFB65D9C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Avviamento d’Ufficio</a:t>
          </a:r>
        </a:p>
      </dgm:t>
    </dgm:pt>
    <dgm:pt modelId="{9D2C2A3A-F99F-4D52-AD8D-7CDC9C468BDB}" type="parTrans" cxnId="{80ED9681-8DD5-4F18-9CF4-5C2887AA6248}">
      <dgm:prSet/>
      <dgm:spPr/>
      <dgm:t>
        <a:bodyPr/>
        <a:lstStyle/>
        <a:p>
          <a:endParaRPr lang="it-IT"/>
        </a:p>
      </dgm:t>
    </dgm:pt>
    <dgm:pt modelId="{C7433EC7-3EBC-40D1-9DF6-9EB6EB2EEB94}" type="sibTrans" cxnId="{80ED9681-8DD5-4F18-9CF4-5C2887AA6248}">
      <dgm:prSet/>
      <dgm:spPr/>
      <dgm:t>
        <a:bodyPr/>
        <a:lstStyle/>
        <a:p>
          <a:endParaRPr lang="it-IT"/>
        </a:p>
      </dgm:t>
    </dgm:pt>
    <dgm:pt modelId="{74DE9D02-2C08-4CF1-AB26-7D9C1D23E491}">
      <dgm:prSet/>
      <dgm:spPr/>
      <dgm:t>
        <a:bodyPr/>
        <a:lstStyle/>
        <a:p>
          <a:r>
            <a:rPr lang="it-IT">
              <a:solidFill>
                <a:srgbClr val="3264AA"/>
              </a:solidFill>
            </a:rPr>
            <a:t>Eventuale preselezione</a:t>
          </a:r>
        </a:p>
      </dgm:t>
    </dgm:pt>
    <dgm:pt modelId="{01EB6664-EB51-4022-ADE3-24445EB1EDB6}" type="parTrans" cxnId="{E0F211C1-7DD5-4469-8FC3-4C8D3DC4495A}">
      <dgm:prSet/>
      <dgm:spPr/>
      <dgm:t>
        <a:bodyPr/>
        <a:lstStyle/>
        <a:p>
          <a:endParaRPr lang="it-IT"/>
        </a:p>
      </dgm:t>
    </dgm:pt>
    <dgm:pt modelId="{ABB7CF92-430D-4AE6-A789-3071A49DC8C4}" type="sibTrans" cxnId="{E0F211C1-7DD5-4469-8FC3-4C8D3DC4495A}">
      <dgm:prSet/>
      <dgm:spPr/>
      <dgm:t>
        <a:bodyPr/>
        <a:lstStyle/>
        <a:p>
          <a:endParaRPr lang="it-IT"/>
        </a:p>
      </dgm:t>
    </dgm:pt>
    <dgm:pt modelId="{1CF5293A-76FE-4AC4-B2C0-176387BB0848}" type="pres">
      <dgm:prSet presAssocID="{EFD3DC30-2584-4FC6-AC97-981BA44D0B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A472DE-5230-4A82-AA02-3B2E22AD490B}" type="pres">
      <dgm:prSet presAssocID="{38AAFDF4-6548-45C7-B2AB-E873BB64F3E8}" presName="horFlow" presStyleCnt="0"/>
      <dgm:spPr/>
    </dgm:pt>
    <dgm:pt modelId="{382C8351-0BD0-48C5-8A8B-6F6F5914424F}" type="pres">
      <dgm:prSet presAssocID="{38AAFDF4-6548-45C7-B2AB-E873BB64F3E8}" presName="bigChev" presStyleLbl="node1" presStyleIdx="0" presStyleCnt="2"/>
      <dgm:spPr/>
    </dgm:pt>
    <dgm:pt modelId="{69377E89-70CC-4DB0-8F13-29AB8F4A9078}" type="pres">
      <dgm:prSet presAssocID="{0A0BD987-9D88-4CB2-BA72-B368AAB3BF36}" presName="parTrans" presStyleCnt="0"/>
      <dgm:spPr/>
    </dgm:pt>
    <dgm:pt modelId="{EEB6FF7A-A9BB-4CAB-90E3-DAFA95A87277}" type="pres">
      <dgm:prSet presAssocID="{98157B68-C2C0-4966-A6CB-552ED8B4CDAB}" presName="node" presStyleLbl="alignAccFollowNode1" presStyleIdx="0" presStyleCnt="5">
        <dgm:presLayoutVars>
          <dgm:bulletEnabled val="1"/>
        </dgm:presLayoutVars>
      </dgm:prSet>
      <dgm:spPr/>
    </dgm:pt>
    <dgm:pt modelId="{DB8C0266-403C-463E-8BFC-1ABB404542F3}" type="pres">
      <dgm:prSet presAssocID="{E5AEC54C-441D-4F66-90DB-2668A91C8E18}" presName="sibTrans" presStyleCnt="0"/>
      <dgm:spPr/>
    </dgm:pt>
    <dgm:pt modelId="{D3FB6304-9C0D-4D50-B6DD-F36D1DFA6326}" type="pres">
      <dgm:prSet presAssocID="{F7B70B52-5D28-4469-9740-3291F34977F1}" presName="node" presStyleLbl="alignAccFollowNode1" presStyleIdx="1" presStyleCnt="5" custScaleY="102410">
        <dgm:presLayoutVars>
          <dgm:bulletEnabled val="1"/>
        </dgm:presLayoutVars>
      </dgm:prSet>
      <dgm:spPr/>
    </dgm:pt>
    <dgm:pt modelId="{B54C1AA4-0CE7-418E-BF3D-B2447F5F4A12}" type="pres">
      <dgm:prSet presAssocID="{D8861779-BA66-4FCD-91DA-CAD7681330FE}" presName="sibTrans" presStyleCnt="0"/>
      <dgm:spPr/>
    </dgm:pt>
    <dgm:pt modelId="{299F4393-0380-4B92-861D-DD6208D51340}" type="pres">
      <dgm:prSet presAssocID="{74DE9D02-2C08-4CF1-AB26-7D9C1D23E491}" presName="node" presStyleLbl="alignAccFollowNode1" presStyleIdx="2" presStyleCnt="5">
        <dgm:presLayoutVars>
          <dgm:bulletEnabled val="1"/>
        </dgm:presLayoutVars>
      </dgm:prSet>
      <dgm:spPr/>
    </dgm:pt>
    <dgm:pt modelId="{10F3AA56-82E1-4680-AD59-2D7FFC405720}" type="pres">
      <dgm:prSet presAssocID="{38AAFDF4-6548-45C7-B2AB-E873BB64F3E8}" presName="vSp" presStyleCnt="0"/>
      <dgm:spPr/>
    </dgm:pt>
    <dgm:pt modelId="{1348EE2E-CD56-4F4A-B78C-57B3F03729CE}" type="pres">
      <dgm:prSet presAssocID="{1747B2AB-7574-4EA9-A368-A95975F1EBB6}" presName="horFlow" presStyleCnt="0"/>
      <dgm:spPr/>
    </dgm:pt>
    <dgm:pt modelId="{9E67EACD-3494-4885-B44D-83083B695565}" type="pres">
      <dgm:prSet presAssocID="{1747B2AB-7574-4EA9-A368-A95975F1EBB6}" presName="bigChev" presStyleLbl="node1" presStyleIdx="1" presStyleCnt="2"/>
      <dgm:spPr/>
    </dgm:pt>
    <dgm:pt modelId="{EF5CE2ED-EF11-4912-8227-4AC96C9D1FA2}" type="pres">
      <dgm:prSet presAssocID="{B3AE57CB-CB96-41F8-A5C3-13D12BEAB839}" presName="parTrans" presStyleCnt="0"/>
      <dgm:spPr/>
    </dgm:pt>
    <dgm:pt modelId="{9121AD35-DAE9-4CC5-853C-F4DB9A34C943}" type="pres">
      <dgm:prSet presAssocID="{AB9AC849-8200-420D-8237-89B87BED6397}" presName="node" presStyleLbl="alignAccFollowNode1" presStyleIdx="3" presStyleCnt="5">
        <dgm:presLayoutVars>
          <dgm:bulletEnabled val="1"/>
        </dgm:presLayoutVars>
      </dgm:prSet>
      <dgm:spPr/>
    </dgm:pt>
    <dgm:pt modelId="{E60A10FA-2C3E-4F8A-AC67-17EB4D25F99C}" type="pres">
      <dgm:prSet presAssocID="{042F8310-58DF-48F0-A1BB-D8C106F83B39}" presName="sibTrans" presStyleCnt="0"/>
      <dgm:spPr/>
    </dgm:pt>
    <dgm:pt modelId="{550DCCC7-C039-412A-B400-B7D4E50DC555}" type="pres">
      <dgm:prSet presAssocID="{33B2E28C-F842-451A-8BDD-7746AFB65D9C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B04B4905-A770-426B-860E-4074C491EE3F}" type="presOf" srcId="{38AAFDF4-6548-45C7-B2AB-E873BB64F3E8}" destId="{382C8351-0BD0-48C5-8A8B-6F6F5914424F}" srcOrd="0" destOrd="0" presId="urn:microsoft.com/office/officeart/2005/8/layout/lProcess3"/>
    <dgm:cxn modelId="{39BC8B06-2370-42CF-9441-634BFD1BE78E}" srcId="{EFD3DC30-2584-4FC6-AC97-981BA44D0B88}" destId="{38AAFDF4-6548-45C7-B2AB-E873BB64F3E8}" srcOrd="0" destOrd="0" parTransId="{063E4690-0F87-4E5B-A77E-42D187DDB741}" sibTransId="{4014B048-17F4-4C79-96DF-640B96BF5C3B}"/>
    <dgm:cxn modelId="{03B15D0B-5813-4B49-B193-B83735549A91}" type="presOf" srcId="{F7B70B52-5D28-4469-9740-3291F34977F1}" destId="{D3FB6304-9C0D-4D50-B6DD-F36D1DFA6326}" srcOrd="0" destOrd="0" presId="urn:microsoft.com/office/officeart/2005/8/layout/lProcess3"/>
    <dgm:cxn modelId="{B07B8840-5F90-483C-A7BE-AA2F5C7F5277}" type="presOf" srcId="{AB9AC849-8200-420D-8237-89B87BED6397}" destId="{9121AD35-DAE9-4CC5-853C-F4DB9A34C943}" srcOrd="0" destOrd="0" presId="urn:microsoft.com/office/officeart/2005/8/layout/lProcess3"/>
    <dgm:cxn modelId="{864AED67-1930-4436-BA46-6C492EDCE7C0}" srcId="{EFD3DC30-2584-4FC6-AC97-981BA44D0B88}" destId="{1747B2AB-7574-4EA9-A368-A95975F1EBB6}" srcOrd="1" destOrd="0" parTransId="{CDA97CBF-5758-46E9-B51E-D52A5B7B2AF2}" sibTransId="{ED979AA0-5C98-4679-9D23-7FA6F50E2408}"/>
    <dgm:cxn modelId="{AC774669-B409-4E55-BD82-0037B36DF070}" type="presOf" srcId="{33B2E28C-F842-451A-8BDD-7746AFB65D9C}" destId="{550DCCC7-C039-412A-B400-B7D4E50DC555}" srcOrd="0" destOrd="0" presId="urn:microsoft.com/office/officeart/2005/8/layout/lProcess3"/>
    <dgm:cxn modelId="{99513356-2712-4671-A53D-97A8B438EC7D}" type="presOf" srcId="{EFD3DC30-2584-4FC6-AC97-981BA44D0B88}" destId="{1CF5293A-76FE-4AC4-B2C0-176387BB0848}" srcOrd="0" destOrd="0" presId="urn:microsoft.com/office/officeart/2005/8/layout/lProcess3"/>
    <dgm:cxn modelId="{80ED9681-8DD5-4F18-9CF4-5C2887AA6248}" srcId="{1747B2AB-7574-4EA9-A368-A95975F1EBB6}" destId="{33B2E28C-F842-451A-8BDD-7746AFB65D9C}" srcOrd="1" destOrd="0" parTransId="{9D2C2A3A-F99F-4D52-AD8D-7CDC9C468BDB}" sibTransId="{C7433EC7-3EBC-40D1-9DF6-9EB6EB2EEB94}"/>
    <dgm:cxn modelId="{52761D9A-E10A-4DA7-B196-5DB6ABE88324}" srcId="{38AAFDF4-6548-45C7-B2AB-E873BB64F3E8}" destId="{98157B68-C2C0-4966-A6CB-552ED8B4CDAB}" srcOrd="0" destOrd="0" parTransId="{0A0BD987-9D88-4CB2-BA72-B368AAB3BF36}" sibTransId="{E5AEC54C-441D-4F66-90DB-2668A91C8E18}"/>
    <dgm:cxn modelId="{DD3937B1-FA0F-45FB-BA74-8171C14835D0}" srcId="{38AAFDF4-6548-45C7-B2AB-E873BB64F3E8}" destId="{F7B70B52-5D28-4469-9740-3291F34977F1}" srcOrd="1" destOrd="0" parTransId="{26378785-084C-4D26-8D65-E6164FEA2B95}" sibTransId="{D8861779-BA66-4FCD-91DA-CAD7681330FE}"/>
    <dgm:cxn modelId="{BCF915B5-7D04-4F69-B3C5-095E4DB96FBE}" type="presOf" srcId="{1747B2AB-7574-4EA9-A368-A95975F1EBB6}" destId="{9E67EACD-3494-4885-B44D-83083B695565}" srcOrd="0" destOrd="0" presId="urn:microsoft.com/office/officeart/2005/8/layout/lProcess3"/>
    <dgm:cxn modelId="{E0F211C1-7DD5-4469-8FC3-4C8D3DC4495A}" srcId="{38AAFDF4-6548-45C7-B2AB-E873BB64F3E8}" destId="{74DE9D02-2C08-4CF1-AB26-7D9C1D23E491}" srcOrd="2" destOrd="0" parTransId="{01EB6664-EB51-4022-ADE3-24445EB1EDB6}" sibTransId="{ABB7CF92-430D-4AE6-A789-3071A49DC8C4}"/>
    <dgm:cxn modelId="{EBA083E9-4AF1-4C1B-B51F-404ACF1644E7}" type="presOf" srcId="{74DE9D02-2C08-4CF1-AB26-7D9C1D23E491}" destId="{299F4393-0380-4B92-861D-DD6208D51340}" srcOrd="0" destOrd="0" presId="urn:microsoft.com/office/officeart/2005/8/layout/lProcess3"/>
    <dgm:cxn modelId="{26F994EB-48F9-4F12-BC12-B6F7BD30A8CD}" srcId="{1747B2AB-7574-4EA9-A368-A95975F1EBB6}" destId="{AB9AC849-8200-420D-8237-89B87BED6397}" srcOrd="0" destOrd="0" parTransId="{B3AE57CB-CB96-41F8-A5C3-13D12BEAB839}" sibTransId="{042F8310-58DF-48F0-A1BB-D8C106F83B39}"/>
    <dgm:cxn modelId="{62A8C2F7-1204-4B4C-AD86-C4AEFE95F8AD}" type="presOf" srcId="{98157B68-C2C0-4966-A6CB-552ED8B4CDAB}" destId="{EEB6FF7A-A9BB-4CAB-90E3-DAFA95A87277}" srcOrd="0" destOrd="0" presId="urn:microsoft.com/office/officeart/2005/8/layout/lProcess3"/>
    <dgm:cxn modelId="{98198AD0-73E9-4C3E-8A3F-E01511F4CB75}" type="presParOf" srcId="{1CF5293A-76FE-4AC4-B2C0-176387BB0848}" destId="{F5A472DE-5230-4A82-AA02-3B2E22AD490B}" srcOrd="0" destOrd="0" presId="urn:microsoft.com/office/officeart/2005/8/layout/lProcess3"/>
    <dgm:cxn modelId="{10BE5B89-BFA0-4C03-A2C6-2E885E580AB8}" type="presParOf" srcId="{F5A472DE-5230-4A82-AA02-3B2E22AD490B}" destId="{382C8351-0BD0-48C5-8A8B-6F6F5914424F}" srcOrd="0" destOrd="0" presId="urn:microsoft.com/office/officeart/2005/8/layout/lProcess3"/>
    <dgm:cxn modelId="{6AF159B5-0703-4A55-BF74-9A6B316B33BC}" type="presParOf" srcId="{F5A472DE-5230-4A82-AA02-3B2E22AD490B}" destId="{69377E89-70CC-4DB0-8F13-29AB8F4A9078}" srcOrd="1" destOrd="0" presId="urn:microsoft.com/office/officeart/2005/8/layout/lProcess3"/>
    <dgm:cxn modelId="{A4CEADBB-3C79-47B8-84F5-C675B43A8A1F}" type="presParOf" srcId="{F5A472DE-5230-4A82-AA02-3B2E22AD490B}" destId="{EEB6FF7A-A9BB-4CAB-90E3-DAFA95A87277}" srcOrd="2" destOrd="0" presId="urn:microsoft.com/office/officeart/2005/8/layout/lProcess3"/>
    <dgm:cxn modelId="{A8C380A7-9901-4891-902A-E7C949FB93C9}" type="presParOf" srcId="{F5A472DE-5230-4A82-AA02-3B2E22AD490B}" destId="{DB8C0266-403C-463E-8BFC-1ABB404542F3}" srcOrd="3" destOrd="0" presId="urn:microsoft.com/office/officeart/2005/8/layout/lProcess3"/>
    <dgm:cxn modelId="{8EED1A61-7F65-405C-9B42-64BCAD071A2F}" type="presParOf" srcId="{F5A472DE-5230-4A82-AA02-3B2E22AD490B}" destId="{D3FB6304-9C0D-4D50-B6DD-F36D1DFA6326}" srcOrd="4" destOrd="0" presId="urn:microsoft.com/office/officeart/2005/8/layout/lProcess3"/>
    <dgm:cxn modelId="{8EF9EE39-D97E-4EE5-A213-5451272A5FBD}" type="presParOf" srcId="{F5A472DE-5230-4A82-AA02-3B2E22AD490B}" destId="{B54C1AA4-0CE7-418E-BF3D-B2447F5F4A12}" srcOrd="5" destOrd="0" presId="urn:microsoft.com/office/officeart/2005/8/layout/lProcess3"/>
    <dgm:cxn modelId="{5A0C0CFA-1B8F-489E-8898-29638A98018F}" type="presParOf" srcId="{F5A472DE-5230-4A82-AA02-3B2E22AD490B}" destId="{299F4393-0380-4B92-861D-DD6208D51340}" srcOrd="6" destOrd="0" presId="urn:microsoft.com/office/officeart/2005/8/layout/lProcess3"/>
    <dgm:cxn modelId="{EE6BCA50-2968-4E25-A1A9-A8AB9D432867}" type="presParOf" srcId="{1CF5293A-76FE-4AC4-B2C0-176387BB0848}" destId="{10F3AA56-82E1-4680-AD59-2D7FFC405720}" srcOrd="1" destOrd="0" presId="urn:microsoft.com/office/officeart/2005/8/layout/lProcess3"/>
    <dgm:cxn modelId="{2E5FE2FB-44EA-47DA-88F4-93272BC68D96}" type="presParOf" srcId="{1CF5293A-76FE-4AC4-B2C0-176387BB0848}" destId="{1348EE2E-CD56-4F4A-B78C-57B3F03729CE}" srcOrd="2" destOrd="0" presId="urn:microsoft.com/office/officeart/2005/8/layout/lProcess3"/>
    <dgm:cxn modelId="{59A9CC99-D255-4517-8F24-8DDDFA6B1FC4}" type="presParOf" srcId="{1348EE2E-CD56-4F4A-B78C-57B3F03729CE}" destId="{9E67EACD-3494-4885-B44D-83083B695565}" srcOrd="0" destOrd="0" presId="urn:microsoft.com/office/officeart/2005/8/layout/lProcess3"/>
    <dgm:cxn modelId="{2C1F8C21-6277-40EC-915B-C2220C9648E2}" type="presParOf" srcId="{1348EE2E-CD56-4F4A-B78C-57B3F03729CE}" destId="{EF5CE2ED-EF11-4912-8227-4AC96C9D1FA2}" srcOrd="1" destOrd="0" presId="urn:microsoft.com/office/officeart/2005/8/layout/lProcess3"/>
    <dgm:cxn modelId="{13A3DA9D-FA81-4594-A2BB-898FCFDA8A73}" type="presParOf" srcId="{1348EE2E-CD56-4F4A-B78C-57B3F03729CE}" destId="{9121AD35-DAE9-4CC5-853C-F4DB9A34C943}" srcOrd="2" destOrd="0" presId="urn:microsoft.com/office/officeart/2005/8/layout/lProcess3"/>
    <dgm:cxn modelId="{CAA45893-4DC8-4C87-B534-D2A8391F6411}" type="presParOf" srcId="{1348EE2E-CD56-4F4A-B78C-57B3F03729CE}" destId="{E60A10FA-2C3E-4F8A-AC67-17EB4D25F99C}" srcOrd="3" destOrd="0" presId="urn:microsoft.com/office/officeart/2005/8/layout/lProcess3"/>
    <dgm:cxn modelId="{5EDAF818-BC01-493B-99D2-ABE61D23456B}" type="presParOf" srcId="{1348EE2E-CD56-4F4A-B78C-57B3F03729CE}" destId="{550DCCC7-C039-412A-B400-B7D4E50DC55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C17E67-A940-45E8-BB93-E1490843E9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460125-B00B-4C6D-AB4F-7471B1BF4A04}">
      <dgm:prSet phldrT="[Testo]" custT="1"/>
      <dgm:spPr/>
      <dgm:t>
        <a:bodyPr/>
        <a:lstStyle/>
        <a:p>
          <a:r>
            <a:rPr lang="it-IT" sz="4000" dirty="0"/>
            <a:t>Finalità</a:t>
          </a:r>
        </a:p>
      </dgm:t>
    </dgm:pt>
    <dgm:pt modelId="{EC93E325-A1CF-4D95-B610-8CBB7D9F0DF2}" type="parTrans" cxnId="{4AA7E913-33CA-4B44-B031-52820B1E0F61}">
      <dgm:prSet/>
      <dgm:spPr/>
      <dgm:t>
        <a:bodyPr/>
        <a:lstStyle/>
        <a:p>
          <a:endParaRPr lang="it-IT"/>
        </a:p>
      </dgm:t>
    </dgm:pt>
    <dgm:pt modelId="{8DF6E4A2-58C4-46DE-AFB1-007695A1F02E}" type="sibTrans" cxnId="{4AA7E913-33CA-4B44-B031-52820B1E0F61}">
      <dgm:prSet/>
      <dgm:spPr/>
      <dgm:t>
        <a:bodyPr/>
        <a:lstStyle/>
        <a:p>
          <a:endParaRPr lang="it-IT"/>
        </a:p>
      </dgm:t>
    </dgm:pt>
    <dgm:pt modelId="{35AA4A6D-54B5-4223-A989-0C24390BBDA4}">
      <dgm:prSet phldrT="[Testo]"/>
      <dgm:spPr/>
      <dgm:t>
        <a:bodyPr/>
        <a:lstStyle/>
        <a:p>
          <a:pPr algn="just"/>
          <a:r>
            <a:rPr lang="it-IT" dirty="0">
              <a:solidFill>
                <a:srgbClr val="3264AA"/>
              </a:solidFill>
            </a:rPr>
            <a:t>Assunzione da parte della cooperativa sociale/consorzio di disabili per i quali risulti particolarmente difficile il ricorso alle vie ordinarie, a fronte dell’erogazione di una commessa. I disabili possono essere solo psichici/intellettivi o in condizioni di gravità ex L. 104/92 o con disabilità fisica pari o superiore al 67% con specifica profilazione formulata dagli uffici</a:t>
          </a:r>
        </a:p>
      </dgm:t>
    </dgm:pt>
    <dgm:pt modelId="{18A707D6-FF82-4CB0-B244-52C7B75ECBEA}" type="parTrans" cxnId="{AF6B8282-0AC2-429F-85C3-74245A6DCDC7}">
      <dgm:prSet/>
      <dgm:spPr/>
      <dgm:t>
        <a:bodyPr/>
        <a:lstStyle/>
        <a:p>
          <a:endParaRPr lang="it-IT"/>
        </a:p>
      </dgm:t>
    </dgm:pt>
    <dgm:pt modelId="{5C80BF92-4BCA-4E40-AAA2-FEA2E16241FE}" type="sibTrans" cxnId="{AF6B8282-0AC2-429F-85C3-74245A6DCDC7}">
      <dgm:prSet/>
      <dgm:spPr/>
      <dgm:t>
        <a:bodyPr/>
        <a:lstStyle/>
        <a:p>
          <a:endParaRPr lang="it-IT"/>
        </a:p>
      </dgm:t>
    </dgm:pt>
    <dgm:pt modelId="{D2846483-1BC5-40C2-8558-87146C3D6645}">
      <dgm:prSet phldrT="[Testo]" phldr="0" custT="1"/>
      <dgm:spPr/>
      <dgm:t>
        <a:bodyPr/>
        <a:lstStyle/>
        <a:p>
          <a:pPr rtl="0"/>
          <a:r>
            <a:rPr lang="it-IT" sz="4000">
              <a:latin typeface="+mn-lt"/>
            </a:rPr>
            <a:t>Datori di lavoro</a:t>
          </a:r>
        </a:p>
      </dgm:t>
    </dgm:pt>
    <dgm:pt modelId="{11B0764E-F182-4E25-B133-1D35BA1CAB1D}" type="parTrans" cxnId="{1AFB72D5-1D44-4819-8E87-A6675613F626}">
      <dgm:prSet/>
      <dgm:spPr/>
      <dgm:t>
        <a:bodyPr/>
        <a:lstStyle/>
        <a:p>
          <a:endParaRPr lang="it-IT"/>
        </a:p>
      </dgm:t>
    </dgm:pt>
    <dgm:pt modelId="{D6EB2215-E5AE-4474-9CA5-945FDB0CF2E2}" type="sibTrans" cxnId="{1AFB72D5-1D44-4819-8E87-A6675613F626}">
      <dgm:prSet/>
      <dgm:spPr/>
      <dgm:t>
        <a:bodyPr/>
        <a:lstStyle/>
        <a:p>
          <a:endParaRPr lang="it-IT"/>
        </a:p>
      </dgm:t>
    </dgm:pt>
    <dgm:pt modelId="{865DC485-6948-47D1-B62B-F0B8CE35148F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Cooperative sociali di tipo B e loro consorzi</a:t>
          </a:r>
        </a:p>
      </dgm:t>
    </dgm:pt>
    <dgm:pt modelId="{6DEDE523-B693-4423-8C65-F47EE5791647}" type="parTrans" cxnId="{F51E9DA5-CF2A-4787-9346-6E074A95A9DD}">
      <dgm:prSet/>
      <dgm:spPr/>
      <dgm:t>
        <a:bodyPr/>
        <a:lstStyle/>
        <a:p>
          <a:endParaRPr lang="it-IT"/>
        </a:p>
      </dgm:t>
    </dgm:pt>
    <dgm:pt modelId="{F79CE93B-F37F-4FDB-B01A-2A2F14F22CA0}" type="sibTrans" cxnId="{F51E9DA5-CF2A-4787-9346-6E074A95A9DD}">
      <dgm:prSet/>
      <dgm:spPr/>
      <dgm:t>
        <a:bodyPr/>
        <a:lstStyle/>
        <a:p>
          <a:endParaRPr lang="it-IT"/>
        </a:p>
      </dgm:t>
    </dgm:pt>
    <dgm:pt modelId="{1BA0940C-1EB0-43F0-8940-BB4DD7B506D0}" type="pres">
      <dgm:prSet presAssocID="{77C17E67-A940-45E8-BB93-E1490843E94C}" presName="Name0" presStyleCnt="0">
        <dgm:presLayoutVars>
          <dgm:dir/>
          <dgm:animLvl val="lvl"/>
          <dgm:resizeHandles val="exact"/>
        </dgm:presLayoutVars>
      </dgm:prSet>
      <dgm:spPr/>
    </dgm:pt>
    <dgm:pt modelId="{D69E56A9-95AE-428B-81F1-74FC19FDA225}" type="pres">
      <dgm:prSet presAssocID="{A5460125-B00B-4C6D-AB4F-7471B1BF4A04}" presName="linNode" presStyleCnt="0"/>
      <dgm:spPr/>
    </dgm:pt>
    <dgm:pt modelId="{BED845E9-A46B-4218-BD5E-01EF5D143E32}" type="pres">
      <dgm:prSet presAssocID="{A5460125-B00B-4C6D-AB4F-7471B1BF4A04}" presName="parentText" presStyleLbl="node1" presStyleIdx="0" presStyleCnt="2" custLinFactNeighborX="205" custLinFactNeighborY="-2">
        <dgm:presLayoutVars>
          <dgm:chMax val="1"/>
          <dgm:bulletEnabled val="1"/>
        </dgm:presLayoutVars>
      </dgm:prSet>
      <dgm:spPr/>
    </dgm:pt>
    <dgm:pt modelId="{A8904B17-94D1-4ADF-804F-19A9EBEA1366}" type="pres">
      <dgm:prSet presAssocID="{A5460125-B00B-4C6D-AB4F-7471B1BF4A04}" presName="descendantText" presStyleLbl="alignAccFollowNode1" presStyleIdx="0" presStyleCnt="2">
        <dgm:presLayoutVars>
          <dgm:bulletEnabled val="1"/>
        </dgm:presLayoutVars>
      </dgm:prSet>
      <dgm:spPr/>
    </dgm:pt>
    <dgm:pt modelId="{4DF675C3-5E89-42B3-A609-04EF83F304E0}" type="pres">
      <dgm:prSet presAssocID="{8DF6E4A2-58C4-46DE-AFB1-007695A1F02E}" presName="sp" presStyleCnt="0"/>
      <dgm:spPr/>
    </dgm:pt>
    <dgm:pt modelId="{0FC12E3E-C87D-4838-A99B-785EFBA188A9}" type="pres">
      <dgm:prSet presAssocID="{D2846483-1BC5-40C2-8558-87146C3D6645}" presName="linNode" presStyleCnt="0"/>
      <dgm:spPr/>
    </dgm:pt>
    <dgm:pt modelId="{A1D4E51D-3FCF-43C5-9878-01DCAA990C95}" type="pres">
      <dgm:prSet presAssocID="{D2846483-1BC5-40C2-8558-87146C3D664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4030D6A-ED6A-4D99-BCD9-DAC984DC0CB2}" type="pres">
      <dgm:prSet presAssocID="{D2846483-1BC5-40C2-8558-87146C3D664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360705-E325-4C4A-B3FF-EC441D588C8E}" type="presOf" srcId="{77C17E67-A940-45E8-BB93-E1490843E94C}" destId="{1BA0940C-1EB0-43F0-8940-BB4DD7B506D0}" srcOrd="0" destOrd="0" presId="urn:microsoft.com/office/officeart/2005/8/layout/vList5"/>
    <dgm:cxn modelId="{4AA7E913-33CA-4B44-B031-52820B1E0F61}" srcId="{77C17E67-A940-45E8-BB93-E1490843E94C}" destId="{A5460125-B00B-4C6D-AB4F-7471B1BF4A04}" srcOrd="0" destOrd="0" parTransId="{EC93E325-A1CF-4D95-B610-8CBB7D9F0DF2}" sibTransId="{8DF6E4A2-58C4-46DE-AFB1-007695A1F02E}"/>
    <dgm:cxn modelId="{AF6B8282-0AC2-429F-85C3-74245A6DCDC7}" srcId="{A5460125-B00B-4C6D-AB4F-7471B1BF4A04}" destId="{35AA4A6D-54B5-4223-A989-0C24390BBDA4}" srcOrd="0" destOrd="0" parTransId="{18A707D6-FF82-4CB0-B244-52C7B75ECBEA}" sibTransId="{5C80BF92-4BCA-4E40-AAA2-FEA2E16241FE}"/>
    <dgm:cxn modelId="{9077BF9A-7F2A-44D2-ABE6-B586A8D8F0DA}" type="presOf" srcId="{A5460125-B00B-4C6D-AB4F-7471B1BF4A04}" destId="{BED845E9-A46B-4218-BD5E-01EF5D143E32}" srcOrd="0" destOrd="0" presId="urn:microsoft.com/office/officeart/2005/8/layout/vList5"/>
    <dgm:cxn modelId="{F51E9DA5-CF2A-4787-9346-6E074A95A9DD}" srcId="{D2846483-1BC5-40C2-8558-87146C3D6645}" destId="{865DC485-6948-47D1-B62B-F0B8CE35148F}" srcOrd="0" destOrd="0" parTransId="{6DEDE523-B693-4423-8C65-F47EE5791647}" sibTransId="{F79CE93B-F37F-4FDB-B01A-2A2F14F22CA0}"/>
    <dgm:cxn modelId="{B63FCCAC-6FE4-41AC-A7D8-D034BC27BB17}" type="presOf" srcId="{35AA4A6D-54B5-4223-A989-0C24390BBDA4}" destId="{A8904B17-94D1-4ADF-804F-19A9EBEA1366}" srcOrd="0" destOrd="0" presId="urn:microsoft.com/office/officeart/2005/8/layout/vList5"/>
    <dgm:cxn modelId="{419CC1BA-34C0-41F8-A882-C5243C125549}" type="presOf" srcId="{D2846483-1BC5-40C2-8558-87146C3D6645}" destId="{A1D4E51D-3FCF-43C5-9878-01DCAA990C95}" srcOrd="0" destOrd="0" presId="urn:microsoft.com/office/officeart/2005/8/layout/vList5"/>
    <dgm:cxn modelId="{1AFB72D5-1D44-4819-8E87-A6675613F626}" srcId="{77C17E67-A940-45E8-BB93-E1490843E94C}" destId="{D2846483-1BC5-40C2-8558-87146C3D6645}" srcOrd="1" destOrd="0" parTransId="{11B0764E-F182-4E25-B133-1D35BA1CAB1D}" sibTransId="{D6EB2215-E5AE-4474-9CA5-945FDB0CF2E2}"/>
    <dgm:cxn modelId="{705354FB-CE11-43D1-BA38-29D10C1AF1D7}" type="presOf" srcId="{865DC485-6948-47D1-B62B-F0B8CE35148F}" destId="{A4030D6A-ED6A-4D99-BCD9-DAC984DC0CB2}" srcOrd="0" destOrd="0" presId="urn:microsoft.com/office/officeart/2005/8/layout/vList5"/>
    <dgm:cxn modelId="{6863E697-9D76-45F1-9693-E5F5CE5DA2D6}" type="presParOf" srcId="{1BA0940C-1EB0-43F0-8940-BB4DD7B506D0}" destId="{D69E56A9-95AE-428B-81F1-74FC19FDA225}" srcOrd="0" destOrd="0" presId="urn:microsoft.com/office/officeart/2005/8/layout/vList5"/>
    <dgm:cxn modelId="{26E8845D-4634-4F78-B556-BC63E23206CF}" type="presParOf" srcId="{D69E56A9-95AE-428B-81F1-74FC19FDA225}" destId="{BED845E9-A46B-4218-BD5E-01EF5D143E32}" srcOrd="0" destOrd="0" presId="urn:microsoft.com/office/officeart/2005/8/layout/vList5"/>
    <dgm:cxn modelId="{009BED3E-EA76-4778-AC2C-E6D3999787AC}" type="presParOf" srcId="{D69E56A9-95AE-428B-81F1-74FC19FDA225}" destId="{A8904B17-94D1-4ADF-804F-19A9EBEA1366}" srcOrd="1" destOrd="0" presId="urn:microsoft.com/office/officeart/2005/8/layout/vList5"/>
    <dgm:cxn modelId="{7097B629-656F-4103-868D-A07236A59876}" type="presParOf" srcId="{1BA0940C-1EB0-43F0-8940-BB4DD7B506D0}" destId="{4DF675C3-5E89-42B3-A609-04EF83F304E0}" srcOrd="1" destOrd="0" presId="urn:microsoft.com/office/officeart/2005/8/layout/vList5"/>
    <dgm:cxn modelId="{83E46239-C870-4A9A-8DE9-E51F60094619}" type="presParOf" srcId="{1BA0940C-1EB0-43F0-8940-BB4DD7B506D0}" destId="{0FC12E3E-C87D-4838-A99B-785EFBA188A9}" srcOrd="2" destOrd="0" presId="urn:microsoft.com/office/officeart/2005/8/layout/vList5"/>
    <dgm:cxn modelId="{80DF5925-B705-4B24-A4E2-0788E4B092E7}" type="presParOf" srcId="{0FC12E3E-C87D-4838-A99B-785EFBA188A9}" destId="{A1D4E51D-3FCF-43C5-9878-01DCAA990C95}" srcOrd="0" destOrd="0" presId="urn:microsoft.com/office/officeart/2005/8/layout/vList5"/>
    <dgm:cxn modelId="{CB756616-2E46-412B-8B3F-602260F5E387}" type="presParOf" srcId="{0FC12E3E-C87D-4838-A99B-785EFBA188A9}" destId="{A4030D6A-ED6A-4D99-BCD9-DAC984DC0C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9CBCB6-BCD0-46B0-9E1D-EA7BB852333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AFCC7D-B629-4927-A583-2503911666B6}">
      <dgm:prSet phldrT="[Testo]" custT="1"/>
      <dgm:spPr/>
      <dgm:t>
        <a:bodyPr/>
        <a:lstStyle/>
        <a:p>
          <a:r>
            <a:rPr lang="it-IT" sz="1700"/>
            <a:t>Obiettivo &gt; Profilo professionale</a:t>
          </a:r>
        </a:p>
      </dgm:t>
    </dgm:pt>
    <dgm:pt modelId="{08C19E32-828A-40C0-9E9E-F90E91D5FA68}" type="parTrans" cxnId="{8EE62B4E-922C-4C84-85F4-9905A19EE000}">
      <dgm:prSet/>
      <dgm:spPr/>
      <dgm:t>
        <a:bodyPr/>
        <a:lstStyle/>
        <a:p>
          <a:endParaRPr lang="it-IT"/>
        </a:p>
      </dgm:t>
    </dgm:pt>
    <dgm:pt modelId="{35E28797-8D34-4A2E-8A26-B3EBFDC1471E}" type="sibTrans" cxnId="{8EE62B4E-922C-4C84-85F4-9905A19EE000}">
      <dgm:prSet/>
      <dgm:spPr/>
      <dgm:t>
        <a:bodyPr/>
        <a:lstStyle/>
        <a:p>
          <a:endParaRPr lang="it-IT"/>
        </a:p>
      </dgm:t>
    </dgm:pt>
    <dgm:pt modelId="{F2C45999-E842-41C3-AA42-753339466F0B}">
      <dgm:prSet phldrT="[Testo]"/>
      <dgm:spPr/>
      <dgm:t>
        <a:bodyPr/>
        <a:lstStyle/>
        <a:p>
          <a:r>
            <a:rPr lang="it-IT"/>
            <a:t>percorso di studi</a:t>
          </a:r>
        </a:p>
      </dgm:t>
    </dgm:pt>
    <dgm:pt modelId="{C876640D-2FF2-4B2D-976A-BFCE059447FF}" type="parTrans" cxnId="{CA1CD54C-2385-4430-897A-ECD40556D3ED}">
      <dgm:prSet/>
      <dgm:spPr/>
      <dgm:t>
        <a:bodyPr/>
        <a:lstStyle/>
        <a:p>
          <a:endParaRPr lang="it-IT"/>
        </a:p>
      </dgm:t>
    </dgm:pt>
    <dgm:pt modelId="{F4C5946E-A4CF-418A-991B-5C5161E60ECC}" type="sibTrans" cxnId="{CA1CD54C-2385-4430-897A-ECD40556D3ED}">
      <dgm:prSet/>
      <dgm:spPr/>
      <dgm:t>
        <a:bodyPr/>
        <a:lstStyle/>
        <a:p>
          <a:endParaRPr lang="it-IT"/>
        </a:p>
      </dgm:t>
    </dgm:pt>
    <dgm:pt modelId="{44858F3F-1612-46C1-B098-41483385832C}">
      <dgm:prSet phldrT="[Testo]"/>
      <dgm:spPr/>
      <dgm:t>
        <a:bodyPr/>
        <a:lstStyle/>
        <a:p>
          <a:r>
            <a:rPr lang="it-IT"/>
            <a:t>limitazioni da diagnosi funzionale </a:t>
          </a:r>
        </a:p>
      </dgm:t>
    </dgm:pt>
    <dgm:pt modelId="{E825D403-53D2-4CD0-AF3A-E7F2EB7D95C2}" type="parTrans" cxnId="{EEC199E6-3822-43E2-8334-B977C288215C}">
      <dgm:prSet/>
      <dgm:spPr/>
      <dgm:t>
        <a:bodyPr/>
        <a:lstStyle/>
        <a:p>
          <a:endParaRPr lang="it-IT"/>
        </a:p>
      </dgm:t>
    </dgm:pt>
    <dgm:pt modelId="{79044C53-9D91-4F0A-8553-1A10B144228D}" type="sibTrans" cxnId="{EEC199E6-3822-43E2-8334-B977C288215C}">
      <dgm:prSet/>
      <dgm:spPr/>
      <dgm:t>
        <a:bodyPr/>
        <a:lstStyle/>
        <a:p>
          <a:endParaRPr lang="it-IT"/>
        </a:p>
      </dgm:t>
    </dgm:pt>
    <dgm:pt modelId="{EBB5ED63-0550-4E71-9E69-6D8D782B2E9E}">
      <dgm:prSet phldrT="[Testo]"/>
      <dgm:spPr/>
      <dgm:t>
        <a:bodyPr/>
        <a:lstStyle/>
        <a:p>
          <a:r>
            <a:rPr lang="it-IT"/>
            <a:t>aspirazioni</a:t>
          </a:r>
        </a:p>
      </dgm:t>
    </dgm:pt>
    <dgm:pt modelId="{17761E45-2AE0-4D90-8341-3F3DAADD9654}" type="parTrans" cxnId="{B0FA3F79-C915-40B8-AD0E-16BDDC613CCA}">
      <dgm:prSet/>
      <dgm:spPr/>
      <dgm:t>
        <a:bodyPr/>
        <a:lstStyle/>
        <a:p>
          <a:endParaRPr lang="it-IT"/>
        </a:p>
      </dgm:t>
    </dgm:pt>
    <dgm:pt modelId="{3A978B46-DAD3-4B38-8FA6-5AE610C4D9D4}" type="sibTrans" cxnId="{B0FA3F79-C915-40B8-AD0E-16BDDC613CCA}">
      <dgm:prSet/>
      <dgm:spPr/>
      <dgm:t>
        <a:bodyPr/>
        <a:lstStyle/>
        <a:p>
          <a:endParaRPr lang="it-IT"/>
        </a:p>
      </dgm:t>
    </dgm:pt>
    <dgm:pt modelId="{84B85910-5D49-40C9-9D3F-F777A30CE913}">
      <dgm:prSet phldrT="[Testo]"/>
      <dgm:spPr/>
      <dgm:t>
        <a:bodyPr/>
        <a:lstStyle/>
        <a:p>
          <a:r>
            <a:rPr lang="it-IT"/>
            <a:t>esperienze</a:t>
          </a:r>
        </a:p>
        <a:p>
          <a:r>
            <a:rPr lang="it-IT"/>
            <a:t>professionali</a:t>
          </a:r>
        </a:p>
      </dgm:t>
    </dgm:pt>
    <dgm:pt modelId="{B282917A-8F9E-4B54-A865-56F85724F99A}" type="parTrans" cxnId="{203DCFCE-74BA-4F9F-84B8-33635C42C3C8}">
      <dgm:prSet/>
      <dgm:spPr/>
      <dgm:t>
        <a:bodyPr/>
        <a:lstStyle/>
        <a:p>
          <a:endParaRPr lang="it-IT"/>
        </a:p>
      </dgm:t>
    </dgm:pt>
    <dgm:pt modelId="{AB43702A-032B-404A-B3F7-23B505701FE9}" type="sibTrans" cxnId="{203DCFCE-74BA-4F9F-84B8-33635C42C3C8}">
      <dgm:prSet/>
      <dgm:spPr/>
      <dgm:t>
        <a:bodyPr/>
        <a:lstStyle/>
        <a:p>
          <a:endParaRPr lang="it-IT"/>
        </a:p>
      </dgm:t>
    </dgm:pt>
    <dgm:pt modelId="{012C2D65-35C3-4978-8A55-0393B3DF7E46}">
      <dgm:prSet/>
      <dgm:spPr/>
      <dgm:t>
        <a:bodyPr/>
        <a:lstStyle/>
        <a:p>
          <a:r>
            <a:rPr lang="it-IT"/>
            <a:t>analisi mercato del lavoro</a:t>
          </a:r>
        </a:p>
      </dgm:t>
    </dgm:pt>
    <dgm:pt modelId="{733FA862-4158-4437-A773-38633CF3EB99}" type="parTrans" cxnId="{6689B4FD-EB2E-4722-BF31-385A79A2490E}">
      <dgm:prSet/>
      <dgm:spPr/>
      <dgm:t>
        <a:bodyPr/>
        <a:lstStyle/>
        <a:p>
          <a:endParaRPr lang="it-IT"/>
        </a:p>
      </dgm:t>
    </dgm:pt>
    <dgm:pt modelId="{7BD2B13E-16C2-4B2E-BF7D-9B2CF6A1C500}" type="sibTrans" cxnId="{6689B4FD-EB2E-4722-BF31-385A79A2490E}">
      <dgm:prSet/>
      <dgm:spPr/>
      <dgm:t>
        <a:bodyPr/>
        <a:lstStyle/>
        <a:p>
          <a:endParaRPr lang="it-IT"/>
        </a:p>
      </dgm:t>
    </dgm:pt>
    <dgm:pt modelId="{A2406FD1-9147-4D02-A6D4-D9FC261534FC}" type="pres">
      <dgm:prSet presAssocID="{C69CBCB6-BCD0-46B0-9E1D-EA7BB85233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2481-063F-4010-8663-7E58ACA3E18F}" type="pres">
      <dgm:prSet presAssocID="{83AFCC7D-B629-4927-A583-2503911666B6}" presName="centerShape" presStyleLbl="node0" presStyleIdx="0" presStyleCnt="1" custScaleX="134784"/>
      <dgm:spPr/>
    </dgm:pt>
    <dgm:pt modelId="{8DF9B74C-4DBA-48A7-BF5A-3EAF9BB08C70}" type="pres">
      <dgm:prSet presAssocID="{F2C45999-E842-41C3-AA42-753339466F0B}" presName="node" presStyleLbl="node1" presStyleIdx="0" presStyleCnt="5">
        <dgm:presLayoutVars>
          <dgm:bulletEnabled val="1"/>
        </dgm:presLayoutVars>
      </dgm:prSet>
      <dgm:spPr/>
    </dgm:pt>
    <dgm:pt modelId="{EC9B6989-15F6-483B-984B-B501933ECFA9}" type="pres">
      <dgm:prSet presAssocID="{F2C45999-E842-41C3-AA42-753339466F0B}" presName="dummy" presStyleCnt="0"/>
      <dgm:spPr/>
    </dgm:pt>
    <dgm:pt modelId="{5C786676-B2F9-430E-8174-D645E6059993}" type="pres">
      <dgm:prSet presAssocID="{F4C5946E-A4CF-418A-991B-5C5161E60ECC}" presName="sibTrans" presStyleLbl="sibTrans2D1" presStyleIdx="0" presStyleCnt="5"/>
      <dgm:spPr/>
    </dgm:pt>
    <dgm:pt modelId="{141D873F-BF0A-4DDB-89E1-F15C2C32EDA1}" type="pres">
      <dgm:prSet presAssocID="{44858F3F-1612-46C1-B098-41483385832C}" presName="node" presStyleLbl="node1" presStyleIdx="1" presStyleCnt="5">
        <dgm:presLayoutVars>
          <dgm:bulletEnabled val="1"/>
        </dgm:presLayoutVars>
      </dgm:prSet>
      <dgm:spPr/>
    </dgm:pt>
    <dgm:pt modelId="{6A9C2574-4B91-42F0-AB0B-2943E4A8C116}" type="pres">
      <dgm:prSet presAssocID="{44858F3F-1612-46C1-B098-41483385832C}" presName="dummy" presStyleCnt="0"/>
      <dgm:spPr/>
    </dgm:pt>
    <dgm:pt modelId="{29EBBFB8-EBFC-4751-9560-997B09FDECA5}" type="pres">
      <dgm:prSet presAssocID="{79044C53-9D91-4F0A-8553-1A10B144228D}" presName="sibTrans" presStyleLbl="sibTrans2D1" presStyleIdx="1" presStyleCnt="5"/>
      <dgm:spPr/>
    </dgm:pt>
    <dgm:pt modelId="{7477D229-B59C-4177-87A0-4652C4D51174}" type="pres">
      <dgm:prSet presAssocID="{012C2D65-35C3-4978-8A55-0393B3DF7E46}" presName="node" presStyleLbl="node1" presStyleIdx="2" presStyleCnt="5">
        <dgm:presLayoutVars>
          <dgm:bulletEnabled val="1"/>
        </dgm:presLayoutVars>
      </dgm:prSet>
      <dgm:spPr/>
    </dgm:pt>
    <dgm:pt modelId="{27F67315-6344-42FF-8A43-024FA70B76AD}" type="pres">
      <dgm:prSet presAssocID="{012C2D65-35C3-4978-8A55-0393B3DF7E46}" presName="dummy" presStyleCnt="0"/>
      <dgm:spPr/>
    </dgm:pt>
    <dgm:pt modelId="{8CF4F685-85E2-4BA6-BC81-E56B51BDFBBF}" type="pres">
      <dgm:prSet presAssocID="{7BD2B13E-16C2-4B2E-BF7D-9B2CF6A1C500}" presName="sibTrans" presStyleLbl="sibTrans2D1" presStyleIdx="2" presStyleCnt="5"/>
      <dgm:spPr/>
    </dgm:pt>
    <dgm:pt modelId="{92B65A0F-9A23-4E54-A749-39B5178B72D6}" type="pres">
      <dgm:prSet presAssocID="{EBB5ED63-0550-4E71-9E69-6D8D782B2E9E}" presName="node" presStyleLbl="node1" presStyleIdx="3" presStyleCnt="5">
        <dgm:presLayoutVars>
          <dgm:bulletEnabled val="1"/>
        </dgm:presLayoutVars>
      </dgm:prSet>
      <dgm:spPr/>
    </dgm:pt>
    <dgm:pt modelId="{A34C6EDF-168B-45B9-A60B-B247A29A91D6}" type="pres">
      <dgm:prSet presAssocID="{EBB5ED63-0550-4E71-9E69-6D8D782B2E9E}" presName="dummy" presStyleCnt="0"/>
      <dgm:spPr/>
    </dgm:pt>
    <dgm:pt modelId="{FE374FF9-8F54-462A-85E1-A19F52439504}" type="pres">
      <dgm:prSet presAssocID="{3A978B46-DAD3-4B38-8FA6-5AE610C4D9D4}" presName="sibTrans" presStyleLbl="sibTrans2D1" presStyleIdx="3" presStyleCnt="5"/>
      <dgm:spPr/>
    </dgm:pt>
    <dgm:pt modelId="{FFA8D1F1-19AF-45F1-87AC-5D8E5D72694B}" type="pres">
      <dgm:prSet presAssocID="{84B85910-5D49-40C9-9D3F-F777A30CE913}" presName="node" presStyleLbl="node1" presStyleIdx="4" presStyleCnt="5">
        <dgm:presLayoutVars>
          <dgm:bulletEnabled val="1"/>
        </dgm:presLayoutVars>
      </dgm:prSet>
      <dgm:spPr/>
    </dgm:pt>
    <dgm:pt modelId="{32564D48-7FE3-4CC6-A8C1-CF5409527B8C}" type="pres">
      <dgm:prSet presAssocID="{84B85910-5D49-40C9-9D3F-F777A30CE913}" presName="dummy" presStyleCnt="0"/>
      <dgm:spPr/>
    </dgm:pt>
    <dgm:pt modelId="{8A4F77E5-9CBE-4B43-85DD-55167D5D1C50}" type="pres">
      <dgm:prSet presAssocID="{AB43702A-032B-404A-B3F7-23B505701FE9}" presName="sibTrans" presStyleLbl="sibTrans2D1" presStyleIdx="4" presStyleCnt="5"/>
      <dgm:spPr/>
    </dgm:pt>
  </dgm:ptLst>
  <dgm:cxnLst>
    <dgm:cxn modelId="{22059C06-0F2C-4874-9D39-01F816CB0F42}" type="presOf" srcId="{F4C5946E-A4CF-418A-991B-5C5161E60ECC}" destId="{5C786676-B2F9-430E-8174-D645E6059993}" srcOrd="0" destOrd="0" presId="urn:microsoft.com/office/officeart/2005/8/layout/radial6"/>
    <dgm:cxn modelId="{963F600B-FB3F-47BE-9CAE-DAC9A49117DB}" type="presOf" srcId="{83AFCC7D-B629-4927-A583-2503911666B6}" destId="{E5942481-063F-4010-8663-7E58ACA3E18F}" srcOrd="0" destOrd="0" presId="urn:microsoft.com/office/officeart/2005/8/layout/radial6"/>
    <dgm:cxn modelId="{5A177133-A40C-4439-A71F-752D81B13512}" type="presOf" srcId="{44858F3F-1612-46C1-B098-41483385832C}" destId="{141D873F-BF0A-4DDB-89E1-F15C2C32EDA1}" srcOrd="0" destOrd="0" presId="urn:microsoft.com/office/officeart/2005/8/layout/radial6"/>
    <dgm:cxn modelId="{EA88BE42-C34A-42A6-AE9C-21F32FE8C767}" type="presOf" srcId="{012C2D65-35C3-4978-8A55-0393B3DF7E46}" destId="{7477D229-B59C-4177-87A0-4652C4D51174}" srcOrd="0" destOrd="0" presId="urn:microsoft.com/office/officeart/2005/8/layout/radial6"/>
    <dgm:cxn modelId="{4B0C6768-6825-4AF2-9B1F-4A55C1F659FF}" type="presOf" srcId="{84B85910-5D49-40C9-9D3F-F777A30CE913}" destId="{FFA8D1F1-19AF-45F1-87AC-5D8E5D72694B}" srcOrd="0" destOrd="0" presId="urn:microsoft.com/office/officeart/2005/8/layout/radial6"/>
    <dgm:cxn modelId="{C1289A4A-A710-48BA-96A2-27900DE183B0}" type="presOf" srcId="{7BD2B13E-16C2-4B2E-BF7D-9B2CF6A1C500}" destId="{8CF4F685-85E2-4BA6-BC81-E56B51BDFBBF}" srcOrd="0" destOrd="0" presId="urn:microsoft.com/office/officeart/2005/8/layout/radial6"/>
    <dgm:cxn modelId="{CA1CD54C-2385-4430-897A-ECD40556D3ED}" srcId="{83AFCC7D-B629-4927-A583-2503911666B6}" destId="{F2C45999-E842-41C3-AA42-753339466F0B}" srcOrd="0" destOrd="0" parTransId="{C876640D-2FF2-4B2D-976A-BFCE059447FF}" sibTransId="{F4C5946E-A4CF-418A-991B-5C5161E60ECC}"/>
    <dgm:cxn modelId="{AF8FB96D-CAA7-4E28-8304-7105E17DA625}" type="presOf" srcId="{3A978B46-DAD3-4B38-8FA6-5AE610C4D9D4}" destId="{FE374FF9-8F54-462A-85E1-A19F52439504}" srcOrd="0" destOrd="0" presId="urn:microsoft.com/office/officeart/2005/8/layout/radial6"/>
    <dgm:cxn modelId="{8EE62B4E-922C-4C84-85F4-9905A19EE000}" srcId="{C69CBCB6-BCD0-46B0-9E1D-EA7BB8523332}" destId="{83AFCC7D-B629-4927-A583-2503911666B6}" srcOrd="0" destOrd="0" parTransId="{08C19E32-828A-40C0-9E9E-F90E91D5FA68}" sibTransId="{35E28797-8D34-4A2E-8A26-B3EBFDC1471E}"/>
    <dgm:cxn modelId="{C5BF9B6F-10D1-4A12-A696-65DCABCA3951}" type="presOf" srcId="{F2C45999-E842-41C3-AA42-753339466F0B}" destId="{8DF9B74C-4DBA-48A7-BF5A-3EAF9BB08C70}" srcOrd="0" destOrd="0" presId="urn:microsoft.com/office/officeart/2005/8/layout/radial6"/>
    <dgm:cxn modelId="{49BB1852-8B34-4632-A13A-72EE5611DC9D}" type="presOf" srcId="{EBB5ED63-0550-4E71-9E69-6D8D782B2E9E}" destId="{92B65A0F-9A23-4E54-A749-39B5178B72D6}" srcOrd="0" destOrd="0" presId="urn:microsoft.com/office/officeart/2005/8/layout/radial6"/>
    <dgm:cxn modelId="{B0FA3F79-C915-40B8-AD0E-16BDDC613CCA}" srcId="{83AFCC7D-B629-4927-A583-2503911666B6}" destId="{EBB5ED63-0550-4E71-9E69-6D8D782B2E9E}" srcOrd="3" destOrd="0" parTransId="{17761E45-2AE0-4D90-8341-3F3DAADD9654}" sibTransId="{3A978B46-DAD3-4B38-8FA6-5AE610C4D9D4}"/>
    <dgm:cxn modelId="{DE05D289-45AA-4D9F-916B-DD0ED22870D7}" type="presOf" srcId="{79044C53-9D91-4F0A-8553-1A10B144228D}" destId="{29EBBFB8-EBFC-4751-9560-997B09FDECA5}" srcOrd="0" destOrd="0" presId="urn:microsoft.com/office/officeart/2005/8/layout/radial6"/>
    <dgm:cxn modelId="{37DDA6C8-8563-40B6-B3CD-B05B47E65BDE}" type="presOf" srcId="{C69CBCB6-BCD0-46B0-9E1D-EA7BB8523332}" destId="{A2406FD1-9147-4D02-A6D4-D9FC261534FC}" srcOrd="0" destOrd="0" presId="urn:microsoft.com/office/officeart/2005/8/layout/radial6"/>
    <dgm:cxn modelId="{203DCFCE-74BA-4F9F-84B8-33635C42C3C8}" srcId="{83AFCC7D-B629-4927-A583-2503911666B6}" destId="{84B85910-5D49-40C9-9D3F-F777A30CE913}" srcOrd="4" destOrd="0" parTransId="{B282917A-8F9E-4B54-A865-56F85724F99A}" sibTransId="{AB43702A-032B-404A-B3F7-23B505701FE9}"/>
    <dgm:cxn modelId="{AC31B3E2-5B9D-40F5-B091-7859B0ECEDD9}" type="presOf" srcId="{AB43702A-032B-404A-B3F7-23B505701FE9}" destId="{8A4F77E5-9CBE-4B43-85DD-55167D5D1C50}" srcOrd="0" destOrd="0" presId="urn:microsoft.com/office/officeart/2005/8/layout/radial6"/>
    <dgm:cxn modelId="{EEC199E6-3822-43E2-8334-B977C288215C}" srcId="{83AFCC7D-B629-4927-A583-2503911666B6}" destId="{44858F3F-1612-46C1-B098-41483385832C}" srcOrd="1" destOrd="0" parTransId="{E825D403-53D2-4CD0-AF3A-E7F2EB7D95C2}" sibTransId="{79044C53-9D91-4F0A-8553-1A10B144228D}"/>
    <dgm:cxn modelId="{6689B4FD-EB2E-4722-BF31-385A79A2490E}" srcId="{83AFCC7D-B629-4927-A583-2503911666B6}" destId="{012C2D65-35C3-4978-8A55-0393B3DF7E46}" srcOrd="2" destOrd="0" parTransId="{733FA862-4158-4437-A773-38633CF3EB99}" sibTransId="{7BD2B13E-16C2-4B2E-BF7D-9B2CF6A1C500}"/>
    <dgm:cxn modelId="{0B242BE7-8AF7-4ABA-81FC-6AAE75ED82E0}" type="presParOf" srcId="{A2406FD1-9147-4D02-A6D4-D9FC261534FC}" destId="{E5942481-063F-4010-8663-7E58ACA3E18F}" srcOrd="0" destOrd="0" presId="urn:microsoft.com/office/officeart/2005/8/layout/radial6"/>
    <dgm:cxn modelId="{EADFA62A-2E58-463B-8C00-A3A67BD346A1}" type="presParOf" srcId="{A2406FD1-9147-4D02-A6D4-D9FC261534FC}" destId="{8DF9B74C-4DBA-48A7-BF5A-3EAF9BB08C70}" srcOrd="1" destOrd="0" presId="urn:microsoft.com/office/officeart/2005/8/layout/radial6"/>
    <dgm:cxn modelId="{CEBE7551-2F0C-4F32-B117-C512372CD996}" type="presParOf" srcId="{A2406FD1-9147-4D02-A6D4-D9FC261534FC}" destId="{EC9B6989-15F6-483B-984B-B501933ECFA9}" srcOrd="2" destOrd="0" presId="urn:microsoft.com/office/officeart/2005/8/layout/radial6"/>
    <dgm:cxn modelId="{D2BCF4FA-F891-485E-92A7-F75B41B4DD2C}" type="presParOf" srcId="{A2406FD1-9147-4D02-A6D4-D9FC261534FC}" destId="{5C786676-B2F9-430E-8174-D645E6059993}" srcOrd="3" destOrd="0" presId="urn:microsoft.com/office/officeart/2005/8/layout/radial6"/>
    <dgm:cxn modelId="{294923D9-2FF5-47BE-9AD1-F52376E50B03}" type="presParOf" srcId="{A2406FD1-9147-4D02-A6D4-D9FC261534FC}" destId="{141D873F-BF0A-4DDB-89E1-F15C2C32EDA1}" srcOrd="4" destOrd="0" presId="urn:microsoft.com/office/officeart/2005/8/layout/radial6"/>
    <dgm:cxn modelId="{1BE1F594-8551-46BC-A0A1-641B5B93446A}" type="presParOf" srcId="{A2406FD1-9147-4D02-A6D4-D9FC261534FC}" destId="{6A9C2574-4B91-42F0-AB0B-2943E4A8C116}" srcOrd="5" destOrd="0" presId="urn:microsoft.com/office/officeart/2005/8/layout/radial6"/>
    <dgm:cxn modelId="{EE9B6561-9359-4287-90AA-8A07E89116D3}" type="presParOf" srcId="{A2406FD1-9147-4D02-A6D4-D9FC261534FC}" destId="{29EBBFB8-EBFC-4751-9560-997B09FDECA5}" srcOrd="6" destOrd="0" presId="urn:microsoft.com/office/officeart/2005/8/layout/radial6"/>
    <dgm:cxn modelId="{DF548AEB-8EA3-4CC6-8FF2-128C9E0A52EA}" type="presParOf" srcId="{A2406FD1-9147-4D02-A6D4-D9FC261534FC}" destId="{7477D229-B59C-4177-87A0-4652C4D51174}" srcOrd="7" destOrd="0" presId="urn:microsoft.com/office/officeart/2005/8/layout/radial6"/>
    <dgm:cxn modelId="{6BAB50BC-B20A-411B-AA99-5FDE013AAD24}" type="presParOf" srcId="{A2406FD1-9147-4D02-A6D4-D9FC261534FC}" destId="{27F67315-6344-42FF-8A43-024FA70B76AD}" srcOrd="8" destOrd="0" presId="urn:microsoft.com/office/officeart/2005/8/layout/radial6"/>
    <dgm:cxn modelId="{701BBEBA-CF08-49D2-87DE-58B079291F12}" type="presParOf" srcId="{A2406FD1-9147-4D02-A6D4-D9FC261534FC}" destId="{8CF4F685-85E2-4BA6-BC81-E56B51BDFBBF}" srcOrd="9" destOrd="0" presId="urn:microsoft.com/office/officeart/2005/8/layout/radial6"/>
    <dgm:cxn modelId="{D3D4811B-3965-457F-8E5C-25520F589BEB}" type="presParOf" srcId="{A2406FD1-9147-4D02-A6D4-D9FC261534FC}" destId="{92B65A0F-9A23-4E54-A749-39B5178B72D6}" srcOrd="10" destOrd="0" presId="urn:microsoft.com/office/officeart/2005/8/layout/radial6"/>
    <dgm:cxn modelId="{11FCE81A-6BC7-4255-ABA4-4C74B6E85B13}" type="presParOf" srcId="{A2406FD1-9147-4D02-A6D4-D9FC261534FC}" destId="{A34C6EDF-168B-45B9-A60B-B247A29A91D6}" srcOrd="11" destOrd="0" presId="urn:microsoft.com/office/officeart/2005/8/layout/radial6"/>
    <dgm:cxn modelId="{51D668FF-1B84-4822-8325-FEE38DAED0E2}" type="presParOf" srcId="{A2406FD1-9147-4D02-A6D4-D9FC261534FC}" destId="{FE374FF9-8F54-462A-85E1-A19F52439504}" srcOrd="12" destOrd="0" presId="urn:microsoft.com/office/officeart/2005/8/layout/radial6"/>
    <dgm:cxn modelId="{7598504F-988D-45ED-8994-465ED5640ACF}" type="presParOf" srcId="{A2406FD1-9147-4D02-A6D4-D9FC261534FC}" destId="{FFA8D1F1-19AF-45F1-87AC-5D8E5D72694B}" srcOrd="13" destOrd="0" presId="urn:microsoft.com/office/officeart/2005/8/layout/radial6"/>
    <dgm:cxn modelId="{126D2B5C-90DD-48F3-ADAA-D6065677D27B}" type="presParOf" srcId="{A2406FD1-9147-4D02-A6D4-D9FC261534FC}" destId="{32564D48-7FE3-4CC6-A8C1-CF5409527B8C}" srcOrd="14" destOrd="0" presId="urn:microsoft.com/office/officeart/2005/8/layout/radial6"/>
    <dgm:cxn modelId="{1BF56355-EDB9-4A09-BE16-AA271BA8A9FC}" type="presParOf" srcId="{A2406FD1-9147-4D02-A6D4-D9FC261534FC}" destId="{8A4F77E5-9CBE-4B43-85DD-55167D5D1C5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3554-9DD0-48F3-9FE4-9A4615757E6B}">
      <dsp:nvSpPr>
        <dsp:cNvPr id="0" name=""/>
        <dsp:cNvSpPr/>
      </dsp:nvSpPr>
      <dsp:spPr>
        <a:xfrm>
          <a:off x="658" y="1320002"/>
          <a:ext cx="2310876" cy="14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9D4FE-9B40-4903-B372-6581A8657653}">
      <dsp:nvSpPr>
        <dsp:cNvPr id="0" name=""/>
        <dsp:cNvSpPr/>
      </dsp:nvSpPr>
      <dsp:spPr>
        <a:xfrm>
          <a:off x="257422" y="1563928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rgbClr val="3264AA"/>
              </a:solidFill>
            </a:rPr>
            <a:t>Appartenere ad una delle categorie indicate nell’art. 1 della legge 68/99</a:t>
          </a:r>
        </a:p>
      </dsp:txBody>
      <dsp:txXfrm>
        <a:off x="300401" y="1606907"/>
        <a:ext cx="2224918" cy="1381448"/>
      </dsp:txXfrm>
    </dsp:sp>
    <dsp:sp modelId="{343E639C-29C2-49C9-AF41-AA86F3149908}">
      <dsp:nvSpPr>
        <dsp:cNvPr id="0" name=""/>
        <dsp:cNvSpPr/>
      </dsp:nvSpPr>
      <dsp:spPr>
        <a:xfrm>
          <a:off x="2825062" y="1320002"/>
          <a:ext cx="2310876" cy="14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A6321-8F9A-49BF-975D-9E313036AC70}">
      <dsp:nvSpPr>
        <dsp:cNvPr id="0" name=""/>
        <dsp:cNvSpPr/>
      </dsp:nvSpPr>
      <dsp:spPr>
        <a:xfrm>
          <a:off x="3081826" y="1563928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rgbClr val="3264AA"/>
              </a:solidFill>
            </a:rPr>
            <a:t>Essere iscritto nell’apposito elenco tenuto dagli uffici competenti</a:t>
          </a:r>
        </a:p>
      </dsp:txBody>
      <dsp:txXfrm>
        <a:off x="3124805" y="1606907"/>
        <a:ext cx="2224918" cy="138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3FB80-90A8-403D-B58B-D410C9BD3F0C}">
      <dsp:nvSpPr>
        <dsp:cNvPr id="0" name=""/>
        <dsp:cNvSpPr/>
      </dsp:nvSpPr>
      <dsp:spPr>
        <a:xfrm>
          <a:off x="0" y="339811"/>
          <a:ext cx="6744299" cy="13863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 persona disabile ex art.1 Legge 68/99 deve:</a:t>
          </a:r>
        </a:p>
      </dsp:txBody>
      <dsp:txXfrm>
        <a:off x="0" y="339811"/>
        <a:ext cx="6744299" cy="1386363"/>
      </dsp:txXfrm>
    </dsp:sp>
    <dsp:sp modelId="{D1F5BDA8-2F98-4AE4-87E1-93C3A99F3258}">
      <dsp:nvSpPr>
        <dsp:cNvPr id="0" name=""/>
        <dsp:cNvSpPr/>
      </dsp:nvSpPr>
      <dsp:spPr>
        <a:xfrm>
          <a:off x="3293" y="138636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Risultare disoccupata o occupata in modo precario (ovvero con reddito annuo lavoro dipendente fino a Euro 8.500 o reddito lavoro autonomo fino a Euro 5.500)</a:t>
          </a:r>
        </a:p>
      </dsp:txBody>
      <dsp:txXfrm>
        <a:off x="3293" y="1386363"/>
        <a:ext cx="2245904" cy="2911363"/>
      </dsp:txXfrm>
    </dsp:sp>
    <dsp:sp modelId="{909E91FF-DAA3-46E5-ABA7-046C6E68CF8E}">
      <dsp:nvSpPr>
        <dsp:cNvPr id="0" name=""/>
        <dsp:cNvSpPr/>
      </dsp:nvSpPr>
      <dsp:spPr>
        <a:xfrm>
          <a:off x="2197159" y="137748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Essere in età lavorativa (aver compiuto 16 anni di età)</a:t>
          </a:r>
        </a:p>
      </dsp:txBody>
      <dsp:txXfrm>
        <a:off x="2197159" y="1377483"/>
        <a:ext cx="2245904" cy="2911363"/>
      </dsp:txXfrm>
    </dsp:sp>
    <dsp:sp modelId="{D695A2E5-74A4-4168-8AFE-291DCD67B500}">
      <dsp:nvSpPr>
        <dsp:cNvPr id="0" name=""/>
        <dsp:cNvSpPr/>
      </dsp:nvSpPr>
      <dsp:spPr>
        <a:xfrm>
          <a:off x="4495101" y="138636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Essere in possesso di Diagnosi funzionale congruente con verbale di invalidità (o della ricevuta di appuntamento per il rilascio).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Dal 01.01.2025 obbligo di presentazione del referto in esito alla visita</a:t>
          </a:r>
        </a:p>
      </dsp:txBody>
      <dsp:txXfrm>
        <a:off x="4495101" y="1386363"/>
        <a:ext cx="2245904" cy="2911363"/>
      </dsp:txXfrm>
    </dsp:sp>
    <dsp:sp modelId="{BCADD2B6-388F-4132-9539-CF81019CBA41}">
      <dsp:nvSpPr>
        <dsp:cNvPr id="0" name=""/>
        <dsp:cNvSpPr/>
      </dsp:nvSpPr>
      <dsp:spPr>
        <a:xfrm>
          <a:off x="0" y="4297727"/>
          <a:ext cx="6744299" cy="3234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774F3-5283-46DA-96E3-C4D629945FED}">
      <dsp:nvSpPr>
        <dsp:cNvPr id="0" name=""/>
        <dsp:cNvSpPr/>
      </dsp:nvSpPr>
      <dsp:spPr>
        <a:xfrm>
          <a:off x="10096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Medico di medicina generale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Rilascia certificato di richiesta invalidità con procedura telematica		</a:t>
          </a:r>
        </a:p>
      </dsp:txBody>
      <dsp:txXfrm>
        <a:off x="70583" y="1338500"/>
        <a:ext cx="2896646" cy="1944210"/>
      </dsp:txXfrm>
    </dsp:sp>
    <dsp:sp modelId="{D81A4BB8-44EE-49F3-879A-20BF51AA2B95}">
      <dsp:nvSpPr>
        <dsp:cNvPr id="0" name=""/>
        <dsp:cNvSpPr/>
      </dsp:nvSpPr>
      <dsp:spPr>
        <a:xfrm>
          <a:off x="3329478" y="1936421"/>
          <a:ext cx="639735" cy="7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kern="1200"/>
        </a:p>
      </dsp:txBody>
      <dsp:txXfrm>
        <a:off x="3329478" y="2086095"/>
        <a:ext cx="447815" cy="449021"/>
      </dsp:txXfrm>
    </dsp:sp>
    <dsp:sp modelId="{E157EE51-3785-41B2-B827-0D4D5CA648C4}">
      <dsp:nvSpPr>
        <dsp:cNvPr id="0" name=""/>
        <dsp:cNvSpPr/>
      </dsp:nvSpPr>
      <dsp:spPr>
        <a:xfrm>
          <a:off x="4234764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Patronato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Inoltra la domanda all’INPS con il certificato rilasciato dal medico</a:t>
          </a:r>
        </a:p>
      </dsp:txBody>
      <dsp:txXfrm>
        <a:off x="4295251" y="1338500"/>
        <a:ext cx="2896646" cy="1944210"/>
      </dsp:txXfrm>
    </dsp:sp>
    <dsp:sp modelId="{1FA66E59-6B30-4659-8624-FB1017DC4C0B}">
      <dsp:nvSpPr>
        <dsp:cNvPr id="0" name=""/>
        <dsp:cNvSpPr/>
      </dsp:nvSpPr>
      <dsp:spPr>
        <a:xfrm>
          <a:off x="7554147" y="1936421"/>
          <a:ext cx="639735" cy="7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kern="1200"/>
        </a:p>
      </dsp:txBody>
      <dsp:txXfrm>
        <a:off x="7554147" y="2086095"/>
        <a:ext cx="447815" cy="449021"/>
      </dsp:txXfrm>
    </dsp:sp>
    <dsp:sp modelId="{CDF9A4DD-4417-446A-831A-C057E9630CEC}">
      <dsp:nvSpPr>
        <dsp:cNvPr id="0" name=""/>
        <dsp:cNvSpPr/>
      </dsp:nvSpPr>
      <dsp:spPr>
        <a:xfrm>
          <a:off x="8459433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AUSL</a:t>
          </a:r>
          <a:endParaRPr lang="it-IT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Convoca a visita e valuta la certificazione medica prodotta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E’ opportuno presentare documentazione specialistica</a:t>
          </a:r>
        </a:p>
      </dsp:txBody>
      <dsp:txXfrm>
        <a:off x="8519920" y="1338500"/>
        <a:ext cx="2896646" cy="1944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E794-A3BC-4B38-B1B3-906678F27A72}">
      <dsp:nvSpPr>
        <dsp:cNvPr id="0" name=""/>
        <dsp:cNvSpPr/>
      </dsp:nvSpPr>
      <dsp:spPr>
        <a:xfrm>
          <a:off x="2243" y="875273"/>
          <a:ext cx="4784442" cy="2870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/>
            <a:t>INPS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Rilascio documentazione: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Verbale invalidità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Verbale L104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     Diagnosi funzionale	</a:t>
          </a:r>
        </a:p>
      </dsp:txBody>
      <dsp:txXfrm>
        <a:off x="86322" y="959352"/>
        <a:ext cx="4616284" cy="2702507"/>
      </dsp:txXfrm>
    </dsp:sp>
    <dsp:sp modelId="{33BADDCA-24B7-4EEF-89C6-1B0D67B22FDC}">
      <dsp:nvSpPr>
        <dsp:cNvPr id="0" name=""/>
        <dsp:cNvSpPr/>
      </dsp:nvSpPr>
      <dsp:spPr>
        <a:xfrm>
          <a:off x="5265130" y="1717335"/>
          <a:ext cx="1014301" cy="118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5265130" y="1954643"/>
        <a:ext cx="710011" cy="711925"/>
      </dsp:txXfrm>
    </dsp:sp>
    <dsp:sp modelId="{498079DC-BED3-48EC-9CBA-9ACA5D7B967D}">
      <dsp:nvSpPr>
        <dsp:cNvPr id="0" name=""/>
        <dsp:cNvSpPr/>
      </dsp:nvSpPr>
      <dsp:spPr>
        <a:xfrm>
          <a:off x="6700463" y="875273"/>
          <a:ext cx="4784442" cy="2870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Collocamento mirato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iscrizione</a:t>
          </a:r>
        </a:p>
      </dsp:txBody>
      <dsp:txXfrm>
        <a:off x="6784542" y="959352"/>
        <a:ext cx="4616284" cy="2702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8351-0BD0-48C5-8A8B-6F6F5914424F}">
      <dsp:nvSpPr>
        <dsp:cNvPr id="0" name=""/>
        <dsp:cNvSpPr/>
      </dsp:nvSpPr>
      <dsp:spPr>
        <a:xfrm>
          <a:off x="7150" y="740590"/>
          <a:ext cx="3668259" cy="146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Mediante</a:t>
          </a:r>
        </a:p>
      </dsp:txBody>
      <dsp:txXfrm>
        <a:off x="740802" y="740590"/>
        <a:ext cx="2200956" cy="1467303"/>
      </dsp:txXfrm>
    </dsp:sp>
    <dsp:sp modelId="{EEB6FF7A-A9BB-4CAB-90E3-DAFA95A87277}">
      <dsp:nvSpPr>
        <dsp:cNvPr id="0" name=""/>
        <dsp:cNvSpPr/>
      </dsp:nvSpPr>
      <dsp:spPr>
        <a:xfrm>
          <a:off x="3198536" y="865311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rgbClr val="3264AA"/>
              </a:solidFill>
            </a:rPr>
            <a:t>Richiesta nominativa di avviamento </a:t>
          </a:r>
        </a:p>
      </dsp:txBody>
      <dsp:txXfrm>
        <a:off x="3807467" y="865311"/>
        <a:ext cx="1826793" cy="1217862"/>
      </dsp:txXfrm>
    </dsp:sp>
    <dsp:sp modelId="{D3FB6304-9C0D-4D50-B6DD-F36D1DFA6326}">
      <dsp:nvSpPr>
        <dsp:cNvPr id="0" name=""/>
        <dsp:cNvSpPr/>
      </dsp:nvSpPr>
      <dsp:spPr>
        <a:xfrm>
          <a:off x="5816940" y="850636"/>
          <a:ext cx="3044655" cy="12472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srgbClr val="3264AA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3264AA"/>
              </a:solidFill>
            </a:rPr>
            <a:t>Agli uffici competenti da parte del datore di lavoro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solidFill>
              <a:srgbClr val="3264AA"/>
            </a:solidFill>
          </a:endParaRPr>
        </a:p>
      </dsp:txBody>
      <dsp:txXfrm>
        <a:off x="6440546" y="850636"/>
        <a:ext cx="1797443" cy="1247212"/>
      </dsp:txXfrm>
    </dsp:sp>
    <dsp:sp modelId="{299F4393-0380-4B92-861D-DD6208D51340}">
      <dsp:nvSpPr>
        <dsp:cNvPr id="0" name=""/>
        <dsp:cNvSpPr/>
      </dsp:nvSpPr>
      <dsp:spPr>
        <a:xfrm>
          <a:off x="8435344" y="865311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Eventuale preselezione</a:t>
          </a:r>
        </a:p>
      </dsp:txBody>
      <dsp:txXfrm>
        <a:off x="9044275" y="865311"/>
        <a:ext cx="1826793" cy="1217862"/>
      </dsp:txXfrm>
    </dsp:sp>
    <dsp:sp modelId="{9E67EACD-3494-4885-B44D-83083B695565}">
      <dsp:nvSpPr>
        <dsp:cNvPr id="0" name=""/>
        <dsp:cNvSpPr/>
      </dsp:nvSpPr>
      <dsp:spPr>
        <a:xfrm>
          <a:off x="7150" y="2413317"/>
          <a:ext cx="3668259" cy="146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Attraverso</a:t>
          </a:r>
        </a:p>
      </dsp:txBody>
      <dsp:txXfrm>
        <a:off x="740802" y="2413317"/>
        <a:ext cx="2200956" cy="1467303"/>
      </dsp:txXfrm>
    </dsp:sp>
    <dsp:sp modelId="{9121AD35-DAE9-4CC5-853C-F4DB9A34C943}">
      <dsp:nvSpPr>
        <dsp:cNvPr id="0" name=""/>
        <dsp:cNvSpPr/>
      </dsp:nvSpPr>
      <dsp:spPr>
        <a:xfrm>
          <a:off x="3198536" y="2538038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Graduatoria sui presenti</a:t>
          </a:r>
        </a:p>
      </dsp:txBody>
      <dsp:txXfrm>
        <a:off x="3807467" y="2538038"/>
        <a:ext cx="1826793" cy="1217862"/>
      </dsp:txXfrm>
    </dsp:sp>
    <dsp:sp modelId="{550DCCC7-C039-412A-B400-B7D4E50DC555}">
      <dsp:nvSpPr>
        <dsp:cNvPr id="0" name=""/>
        <dsp:cNvSpPr/>
      </dsp:nvSpPr>
      <dsp:spPr>
        <a:xfrm>
          <a:off x="5816940" y="2538038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Avviamento d’Ufficio</a:t>
          </a:r>
        </a:p>
      </dsp:txBody>
      <dsp:txXfrm>
        <a:off x="6425871" y="2538038"/>
        <a:ext cx="1826793" cy="1217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04B17-94D1-4ADF-804F-19A9EBEA1366}">
      <dsp:nvSpPr>
        <dsp:cNvPr id="0" name=""/>
        <dsp:cNvSpPr/>
      </dsp:nvSpPr>
      <dsp:spPr>
        <a:xfrm rot="5400000">
          <a:off x="7254024" y="-2872230"/>
          <a:ext cx="1389213" cy="7481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solidFill>
                <a:srgbClr val="3264AA"/>
              </a:solidFill>
            </a:rPr>
            <a:t>Assunzione da parte della cooperativa sociale/consorzio di disabili per i quali risulti particolarmente difficile il ricorso alle vie ordinarie, a fronte dell’erogazione di una commessa. I disabili possono essere solo psichici/intellettivi o in condizioni di gravità ex L. 104/92 o con disabilità fisica pari o superiore al 67% con specifica profilazione formulata dagli uffici</a:t>
          </a:r>
        </a:p>
      </dsp:txBody>
      <dsp:txXfrm rot="-5400000">
        <a:off x="4208099" y="241511"/>
        <a:ext cx="7413248" cy="1253581"/>
      </dsp:txXfrm>
    </dsp:sp>
    <dsp:sp modelId="{BED845E9-A46B-4218-BD5E-01EF5D143E32}">
      <dsp:nvSpPr>
        <dsp:cNvPr id="0" name=""/>
        <dsp:cNvSpPr/>
      </dsp:nvSpPr>
      <dsp:spPr>
        <a:xfrm>
          <a:off x="15336" y="8"/>
          <a:ext cx="4208098" cy="173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Finalità</a:t>
          </a:r>
        </a:p>
      </dsp:txBody>
      <dsp:txXfrm>
        <a:off x="100106" y="84778"/>
        <a:ext cx="4038558" cy="1566976"/>
      </dsp:txXfrm>
    </dsp:sp>
    <dsp:sp modelId="{A4030D6A-ED6A-4D99-BCD9-DAC984DC0CB2}">
      <dsp:nvSpPr>
        <dsp:cNvPr id="0" name=""/>
        <dsp:cNvSpPr/>
      </dsp:nvSpPr>
      <dsp:spPr>
        <a:xfrm rot="5400000">
          <a:off x="7254024" y="-1048887"/>
          <a:ext cx="1389213" cy="7481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>
              <a:solidFill>
                <a:srgbClr val="3264AA"/>
              </a:solidFill>
            </a:rPr>
            <a:t>Cooperative sociali di tipo B e loro consorzi</a:t>
          </a:r>
        </a:p>
      </dsp:txBody>
      <dsp:txXfrm rot="-5400000">
        <a:off x="4208099" y="2064854"/>
        <a:ext cx="7413248" cy="1253581"/>
      </dsp:txXfrm>
    </dsp:sp>
    <dsp:sp modelId="{A1D4E51D-3FCF-43C5-9878-01DCAA990C95}">
      <dsp:nvSpPr>
        <dsp:cNvPr id="0" name=""/>
        <dsp:cNvSpPr/>
      </dsp:nvSpPr>
      <dsp:spPr>
        <a:xfrm>
          <a:off x="0" y="1823385"/>
          <a:ext cx="4208098" cy="173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>
              <a:latin typeface="+mn-lt"/>
            </a:rPr>
            <a:t>Datori di lavoro</a:t>
          </a:r>
        </a:p>
      </dsp:txBody>
      <dsp:txXfrm>
        <a:off x="84770" y="1908155"/>
        <a:ext cx="4038558" cy="1566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77E5-9CBE-4B43-85DD-55167D5D1C5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74FF9-8F54-462A-85E1-A19F52439504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F685-85E2-4BA6-BC81-E56B51BDFBBF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BBFB8-EBFC-4751-9560-997B09FDECA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86676-B2F9-430E-8174-D645E6059993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2481-063F-4010-8663-7E58ACA3E18F}">
      <dsp:nvSpPr>
        <dsp:cNvPr id="0" name=""/>
        <dsp:cNvSpPr/>
      </dsp:nvSpPr>
      <dsp:spPr>
        <a:xfrm>
          <a:off x="2681221" y="1872401"/>
          <a:ext cx="2765557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Obiettivo &gt; Profilo professionale</a:t>
          </a:r>
        </a:p>
      </dsp:txBody>
      <dsp:txXfrm>
        <a:off x="3086227" y="2172886"/>
        <a:ext cx="1955545" cy="1450873"/>
      </dsp:txXfrm>
    </dsp:sp>
    <dsp:sp modelId="{8DF9B74C-4DBA-48A7-BF5A-3EAF9BB08C70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percorso di studi</a:t>
          </a:r>
        </a:p>
      </dsp:txBody>
      <dsp:txXfrm>
        <a:off x="3556194" y="211966"/>
        <a:ext cx="1015610" cy="1015610"/>
      </dsp:txXfrm>
    </dsp:sp>
    <dsp:sp modelId="{141D873F-BF0A-4DDB-89E1-F15C2C32EDA1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limitazioni da diagnosi funzionale </a:t>
          </a:r>
        </a:p>
      </dsp:txBody>
      <dsp:txXfrm>
        <a:off x="5628120" y="1717308"/>
        <a:ext cx="1015610" cy="1015610"/>
      </dsp:txXfrm>
    </dsp:sp>
    <dsp:sp modelId="{7477D229-B59C-4177-87A0-4652C4D51174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analisi mercato del lavoro</a:t>
          </a:r>
        </a:p>
      </dsp:txBody>
      <dsp:txXfrm>
        <a:off x="4836715" y="4153003"/>
        <a:ext cx="1015610" cy="1015610"/>
      </dsp:txXfrm>
    </dsp:sp>
    <dsp:sp modelId="{92B65A0F-9A23-4E54-A749-39B5178B72D6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aspirazioni</a:t>
          </a:r>
        </a:p>
      </dsp:txBody>
      <dsp:txXfrm>
        <a:off x="2275674" y="4153003"/>
        <a:ext cx="1015610" cy="1015610"/>
      </dsp:txXfrm>
    </dsp:sp>
    <dsp:sp modelId="{FFA8D1F1-19AF-45F1-87AC-5D8E5D72694B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esperienze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professionali</a:t>
          </a:r>
        </a:p>
      </dsp:txBody>
      <dsp:txXfrm>
        <a:off x="1484269" y="1717308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3DADB85-A0F0-174B-8D78-B9523CFC2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B43396-25B8-954B-9892-5E9640C6C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77BE-B3A4-5B4D-A01B-A54215D93D60}" type="datetimeFigureOut">
              <a:rPr lang="it-IT" smtClean="0"/>
              <a:t>05/02/2024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0EE306-8029-2043-A7A9-F3EF246EA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9F31A5-2E54-A54C-864D-FDF9F1591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D9F87-CC96-B643-95BC-C774C65218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0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1560-3487-814E-8C89-43D8ECD3A774}" type="datetimeFigureOut">
              <a:rPr lang="it-IT" smtClean="0"/>
              <a:t>05/02/2024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344D-972A-7240-AF09-B7441F5CC2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A631FB0-FF32-AB47-8F79-3307C874F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8907" y="306522"/>
            <a:ext cx="6252408" cy="625240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EB77D5-5716-2241-B41C-F1C58C0C08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063" y="5945201"/>
            <a:ext cx="3496204" cy="4894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it-IT"/>
              <a:t>Versione 1 | 01.01.2022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31487D-DE34-EE47-B2F0-09A704484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52" y="306521"/>
            <a:ext cx="3113943" cy="1353410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47B2477-B8C3-0C4F-ACD5-C170ED423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302" y="1986291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A2ADC6C7-79A0-8B47-A7E3-5B14CFFCC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302" y="2908574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29DAE82C-0208-4443-942E-2FD5FCDFF8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302" y="3854505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69773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1AD86-8224-8E4A-B3A4-E222B6DE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8056A-A4AD-AC4B-9AFA-3EEE5A21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397C6A-19FA-1E42-85F8-01AE6179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827-8504-4045-930D-4E64D86AC7BB}" type="datetime1">
              <a:rPr lang="it-IT" smtClean="0"/>
              <a:t>05/02/2024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493BB5-5E57-FB45-BB84-A227F6AF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B38DB6-CFF2-5F41-979C-1391A1C6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8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DF8A09-C448-7244-80B2-11E11BE04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15E88B-BA71-5146-9C92-487CD3F5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2DF14-3D2E-1240-8F98-37FB860D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1339-6DDD-0B46-A8B5-216BB7A083F1}" type="datetime1">
              <a:rPr lang="it-IT" smtClean="0"/>
              <a:t>05/02/2024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B8EF6-BFC2-3640-9B66-0F2BADBA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753A3-0C89-434B-AD71-A6041DFA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0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DB0F3-561B-5441-AFF6-E733FE3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5"/>
            <a:ext cx="11487149" cy="59826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264AA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C81124-F589-6F49-81C3-A530E7A5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396093"/>
            <a:ext cx="11487149" cy="4620986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B3E2A3-45E0-9F4B-AABA-3465515A8811}"/>
              </a:ext>
            </a:extLst>
          </p:cNvPr>
          <p:cNvSpPr/>
          <p:nvPr userDrawn="1"/>
        </p:nvSpPr>
        <p:spPr>
          <a:xfrm>
            <a:off x="367393" y="6185127"/>
            <a:ext cx="11487150" cy="395287"/>
          </a:xfrm>
          <a:prstGeom prst="rect">
            <a:avLst/>
          </a:prstGeom>
          <a:solidFill>
            <a:srgbClr val="32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9">
            <a:extLst>
              <a:ext uri="{FF2B5EF4-FFF2-40B4-BE49-F238E27FC236}">
                <a16:creationId xmlns:a16="http://schemas.microsoft.com/office/drawing/2014/main" id="{7091A8B7-D404-5D4E-9BB8-755029E2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2794" y="6215289"/>
            <a:ext cx="1101748" cy="365125"/>
          </a:xfrm>
        </p:spPr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Segnaposto piè di pagina 10">
            <a:extLst>
              <a:ext uri="{FF2B5EF4-FFF2-40B4-BE49-F238E27FC236}">
                <a16:creationId xmlns:a16="http://schemas.microsoft.com/office/drawing/2014/main" id="{05F9FBCF-B4B7-5745-967F-0887F22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208371"/>
            <a:ext cx="6529424" cy="365125"/>
          </a:xfrm>
        </p:spPr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31A36DD-0883-A64D-BD3A-E7327755969C}"/>
              </a:ext>
            </a:extLst>
          </p:cNvPr>
          <p:cNvCxnSpPr>
            <a:cxnSpLocks/>
          </p:cNvCxnSpPr>
          <p:nvPr userDrawn="1"/>
        </p:nvCxnSpPr>
        <p:spPr>
          <a:xfrm>
            <a:off x="367393" y="1038646"/>
            <a:ext cx="11487149" cy="0"/>
          </a:xfrm>
          <a:prstGeom prst="line">
            <a:avLst/>
          </a:prstGeom>
          <a:ln w="12700">
            <a:solidFill>
              <a:srgbClr val="02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4BBF406-7512-5F4E-8CA9-00A49ED3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67" y="6144615"/>
            <a:ext cx="1158900" cy="5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82CBB-ED9F-5D46-8900-B648988E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003F8-8EF8-CF40-8A06-05D52161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D33C9F-4E1C-D84A-9310-43989A1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BFE2-14D3-0E46-9D2B-5DB46E8FA9A2}" type="datetime1">
              <a:rPr lang="it-IT" smtClean="0"/>
              <a:t>05/02/2024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2E771E-D8D9-4141-9804-885CED8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DABBDF-2F44-6740-9372-861CCF46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D44A1-8658-CD41-AD22-1DAF0FBE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45A231-6E7A-7047-A72B-800CC421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12C41B-4885-6648-9661-5441958F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A85AE3-D060-8642-A721-25C70519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7598-ECD9-AC4E-BA7F-704E821A67C3}" type="datetime1">
              <a:rPr lang="it-IT" smtClean="0"/>
              <a:t>05/02/2024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F16A96-8F0E-FC49-91E2-6D0DF64C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DF24E-CEFD-704D-B692-349BCFF3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9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B4F03-5A29-9847-A0BF-DA22C939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050F6-DA07-1C44-913D-93CCCEFC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79FFD0-48C1-C74A-8314-F6D18C31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285F92-3FFD-4449-8157-99638767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029EAC-D3E6-C540-8636-0A588A9D3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080B0D-25A5-FA47-B790-5E8344AD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14D-D8FE-6747-92D3-28A19DC8F534}" type="datetime1">
              <a:rPr lang="it-IT" smtClean="0"/>
              <a:t>05/02/2024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AE80DB-1704-A74F-B1CB-F11970A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CF0128-2F47-6548-93FC-CAD0EACB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199F5-CF6C-564C-92AC-BE94F029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86F6B5-ED87-CA48-AAC8-2F5ECFA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EE11-E1A5-2F40-97C8-95D47DA08073}" type="datetime1">
              <a:rPr lang="it-IT" smtClean="0"/>
              <a:t>05/02/2024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31468A-9775-8041-B5E2-CA5BC653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A1B171-7FBC-5448-8301-955B42B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77EBDE-9FBB-AC4C-AA79-36AECCDC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BD1B-11D4-564C-8445-94ECA89BCB1C}" type="datetime1">
              <a:rPr lang="it-IT" smtClean="0"/>
              <a:t>05/02/2024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4737F4-55F5-714C-B7AA-0F8838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B1609E-74E1-F743-B769-37D3BA82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E864E-9656-F141-BDD6-4CAA7011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592F3-D025-C34F-8F69-B40A15C6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7F7EA0-7CFE-3748-A02F-52F46125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F33E2-481E-9A41-A583-292601D6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83C6-D3E7-5D4A-A929-39105EF5137D}" type="datetime1">
              <a:rPr lang="it-IT" smtClean="0"/>
              <a:t>05/02/2024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92CAF1-2BA1-EB49-B0F8-9B56B861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81B30-0523-504F-823D-38DA756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2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AEF5B-6AF0-FB4C-88DB-4F7FCEB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C40EA6-B4C6-2849-95AE-C0862B095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183C4E-582A-874A-8980-83D06424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EEB123-214F-5348-8B83-6D546EE1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4C-F6B5-7144-B1BC-C7D223FBD36C}" type="datetime1">
              <a:rPr lang="it-IT" smtClean="0"/>
              <a:t>05/02/2024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F3B543-DB6F-6F4B-800D-5CE67759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8A6976-A8CD-CE4D-A721-DCC4430F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8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6C29A-5C23-5049-A456-7E1C6E4D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FC5ED8-2B44-7F48-82E8-45E4CBD0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58660-BD07-5645-9220-BDDDAEB2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F255-7BA2-524E-B4E9-B5417EBF7185}" type="datetime1">
              <a:rPr lang="it-IT" smtClean="0"/>
              <a:t>05/02/2024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821CF5-E2E6-2F4C-A5B6-50AFD060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CBCE6-383F-5A4F-8080-3D4B49661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6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vitalab.apprendimento@gmail.com" TargetMode="External"/><Relationship Id="rId2" Type="http://schemas.openxmlformats.org/officeDocument/2006/relationships/hyperlink" Target="mailto:p.gozzi@anffasdimensioneuom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sociazione@universita21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latorre@winnermestieri.i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impiego.scandiano@regione.emilia-romagna.it" TargetMode="External"/><Relationship Id="rId3" Type="http://schemas.openxmlformats.org/officeDocument/2006/relationships/hyperlink" Target="http://www.agenzialavoro.emr.it/" TargetMode="External"/><Relationship Id="rId7" Type="http://schemas.openxmlformats.org/officeDocument/2006/relationships/hyperlink" Target="mailto:impiego.montecchio@regione.emilia-romagna.it" TargetMode="External"/><Relationship Id="rId2" Type="http://schemas.openxmlformats.org/officeDocument/2006/relationships/hyperlink" Target="mailto:arl.legge68persone.re@regione.emilia-romagn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piego.guastalla@regione.emilia-romagna.it" TargetMode="External"/><Relationship Id="rId5" Type="http://schemas.openxmlformats.org/officeDocument/2006/relationships/hyperlink" Target="mailto:impiego.correggio@regione.emilia-romagna.it" TargetMode="External"/><Relationship Id="rId4" Type="http://schemas.openxmlformats.org/officeDocument/2006/relationships/hyperlink" Target="mailto:impiego.castelnovomonti@regione.emilia-romagna.it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nzialavoro.emr.i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onti@pec.ausl.re.it" TargetMode="External"/><Relationship Id="rId2" Type="http://schemas.openxmlformats.org/officeDocument/2006/relationships/hyperlink" Target="mailto:medicinalegalere@pec.a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segreteria.unionevaldenza@pec.it" TargetMode="External"/><Relationship Id="rId3" Type="http://schemas.openxmlformats.org/officeDocument/2006/relationships/hyperlink" Target="mailto:servizi.sociali@pianurareggiana.it" TargetMode="External"/><Relationship Id="rId7" Type="http://schemas.openxmlformats.org/officeDocument/2006/relationships/hyperlink" Target="mailto:segreteria@unionevaldenza.it" TargetMode="External"/><Relationship Id="rId2" Type="http://schemas.openxmlformats.org/officeDocument/2006/relationships/hyperlink" Target="mailto:segreteria@unionepec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benevelli@bassareggiana.it" TargetMode="External"/><Relationship Id="rId5" Type="http://schemas.openxmlformats.org/officeDocument/2006/relationships/hyperlink" Target="mailto:s.fantini@bassareggiana.it" TargetMode="External"/><Relationship Id="rId4" Type="http://schemas.openxmlformats.org/officeDocument/2006/relationships/hyperlink" Target="mailto:p.berni@bassareggiana.it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.jacopetti@comune.castelnovo-nemonti.re.it" TargetMode="External"/><Relationship Id="rId2" Type="http://schemas.openxmlformats.org/officeDocument/2006/relationships/hyperlink" Target="mailto:amministrazione@ssu.tresinarosecchi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greteria@unionepec.it" TargetMode="External"/><Relationship Id="rId5" Type="http://schemas.openxmlformats.org/officeDocument/2006/relationships/hyperlink" Target="mailto:ssu-castelnovomonti@coopselios.com" TargetMode="External"/><Relationship Id="rId4" Type="http://schemas.openxmlformats.org/officeDocument/2006/relationships/hyperlink" Target="mailto:n.pellegrini@ausl.re.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27539A-37CB-6C4C-AA8B-D5C5956E2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63" y="6384355"/>
            <a:ext cx="4849386" cy="432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Reggio Emilia, Gennaio/Febbraio 2024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F1543F-2D1F-9A4A-8A63-1587A04DE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333" y="2445326"/>
            <a:ext cx="9071655" cy="248850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640080" marR="68580" algn="ctr">
              <a:lnSpc>
                <a:spcPct val="150000"/>
              </a:lnSpc>
            </a:pPr>
            <a:r>
              <a:rPr lang="it-IT" sz="3200" b="1" dirty="0">
                <a:cs typeface="Calibri"/>
              </a:rPr>
              <a:t>IL COLLOCAMENTO MIRATO </a:t>
            </a:r>
            <a:endParaRPr lang="it-IT" sz="3200" b="1" dirty="0"/>
          </a:p>
          <a:p>
            <a:pPr marL="640080" marR="68580" algn="ctr">
              <a:lnSpc>
                <a:spcPct val="150000"/>
              </a:lnSpc>
              <a:spcAft>
                <a:spcPts val="0"/>
              </a:spcAft>
            </a:pPr>
            <a:r>
              <a:rPr lang="it-IT" sz="3200" b="1" dirty="0"/>
              <a:t>L’inserimento lavorativo dei disabili e la L.68/99</a:t>
            </a:r>
          </a:p>
          <a:p>
            <a:pPr marL="640080" marR="68580" algn="ctr">
              <a:lnSpc>
                <a:spcPct val="150000"/>
              </a:lnSpc>
              <a:spcAft>
                <a:spcPts val="0"/>
              </a:spcAft>
            </a:pPr>
            <a:r>
              <a:rPr lang="it-IT" sz="3200" b="1" dirty="0"/>
              <a:t>Regole fondamentali, opportunità e servizi</a:t>
            </a:r>
          </a:p>
        </p:txBody>
      </p:sp>
    </p:spTree>
    <p:extLst>
      <p:ext uri="{BB962C8B-B14F-4D97-AF65-F5344CB8AC3E}">
        <p14:creationId xmlns:p14="http://schemas.microsoft.com/office/powerpoint/2010/main" val="285919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LA DIAGNOSI FUNZIONALE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7B57495-1E72-43B0-AB25-0491927B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+mn-lt"/>
              </a:rPr>
              <a:t>LA DIAGNOSI 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9A5C8-8041-411B-8520-DB51A4C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93082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spc="-5" dirty="0">
                <a:solidFill>
                  <a:srgbClr val="3264AA"/>
                </a:solidFill>
                <a:cs typeface="Verdana"/>
              </a:rPr>
              <a:t>Tale strumento rientra tra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le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misure volte ad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agevolare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l’inserimento lavorativo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disabile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consiste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in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un accertamento, svolto 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da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apposite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Commissioni</a:t>
            </a:r>
            <a:r>
              <a:rPr lang="it-IT" sz="2400" spc="5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ASL,</a:t>
            </a:r>
            <a:r>
              <a:rPr lang="it-IT" sz="2400" spc="5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in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cui</a:t>
            </a:r>
            <a:r>
              <a:rPr lang="it-IT" sz="2400" spc="5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sulla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base</a:t>
            </a:r>
            <a:r>
              <a:rPr lang="it-IT" sz="2400" spc="4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della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disamina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dei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profili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scolastici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socio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lavorativi</a:t>
            </a:r>
            <a:r>
              <a:rPr lang="it-IT" sz="2400" spc="2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delle persone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disabili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attestano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le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capacità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residue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le 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potenzialità lavorative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con suggerimenti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finali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per un </a:t>
            </a:r>
            <a:r>
              <a:rPr lang="it-IT" sz="2400" spc="-6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proficuo inserimento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lavorativo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75A6D-F9ED-4504-A17A-F9BC39E0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1871F-BC7B-4142-8979-449348A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11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75087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7B57495-1E72-43B0-AB25-0491927B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555832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+mn-lt"/>
              </a:rPr>
              <a:t>DIAGNOSI FUNZIONALE E ISCRIZIONE AL COLLOCAMENTO MIRATO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9A5C8-8041-411B-8520-DB51A4C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rmAutofit lnSpcReduction="10000"/>
          </a:bodyPr>
          <a:lstStyle/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marL="0" indent="0" algn="ctr">
              <a:buNone/>
            </a:pPr>
            <a:r>
              <a:rPr lang="it-IT" sz="3500" b="1" dirty="0">
                <a:solidFill>
                  <a:srgbClr val="3264AA"/>
                </a:solidFill>
              </a:rPr>
              <a:t>E’ un documento obbligatorio per l’iscrizione</a:t>
            </a:r>
          </a:p>
          <a:p>
            <a:pPr algn="just"/>
            <a:r>
              <a:rPr lang="it-IT" sz="2400" dirty="0">
                <a:solidFill>
                  <a:srgbClr val="3264AA"/>
                </a:solidFill>
              </a:rPr>
              <a:t>Rilascio tramite Patronato o direttamente dal sito dell’INPS</a:t>
            </a:r>
          </a:p>
          <a:p>
            <a:pPr algn="just"/>
            <a:r>
              <a:rPr lang="it-IT" sz="2400" b="1" dirty="0">
                <a:solidFill>
                  <a:srgbClr val="3264AA"/>
                </a:solidFill>
              </a:rPr>
              <a:t>Attenzione! </a:t>
            </a:r>
            <a:r>
              <a:rPr lang="it-IT" sz="2400" dirty="0">
                <a:solidFill>
                  <a:srgbClr val="3264AA"/>
                </a:solidFill>
              </a:rPr>
              <a:t>In assenza di relazione conclusiva della diagnosi funzionale o della ricevuta di presentazione della richiesta di appuntamento per il rilascio, non è possibile iscriversi al Collocamento Mirato.</a:t>
            </a:r>
          </a:p>
          <a:p>
            <a:pPr algn="just"/>
            <a:r>
              <a:rPr lang="it-IT" sz="2400" b="1" dirty="0">
                <a:solidFill>
                  <a:srgbClr val="3264AA"/>
                </a:solidFill>
              </a:rPr>
              <a:t>Dal 01.01.2025 </a:t>
            </a:r>
            <a:r>
              <a:rPr lang="it-IT" sz="2400" dirty="0">
                <a:solidFill>
                  <a:srgbClr val="3264AA"/>
                </a:solidFill>
              </a:rPr>
              <a:t>obbligo di presentare la relazione conclusiva in esito alla visita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75A6D-F9ED-4504-A17A-F9BC39E0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1871F-BC7B-4142-8979-449348A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12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13493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564E8-F469-3AF5-F154-524398ED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     </a:t>
            </a:r>
            <a:r>
              <a:rPr lang="it-IT" sz="3200" dirty="0">
                <a:latin typeface="+mn-lt"/>
              </a:rPr>
              <a:t>Esempio di Verbale di Invalidità Civile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3F1F9D-695F-6C85-6AAB-ED4789BC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B26F0A-BDD8-8901-BA66-D63CB6F3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CE9427FD-7946-43FE-C60B-A764C057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93" y="1089576"/>
            <a:ext cx="5728607" cy="4778333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77E6C89-FF08-8B5E-B370-63370F48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48" y="2525366"/>
            <a:ext cx="6206744" cy="3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531D0CA-A658-E352-32A0-C34DE3DC2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09" y="1345774"/>
            <a:ext cx="5510155" cy="4593029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EC5C39-8A99-3FF9-93E9-CA9A3F07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14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1F4A5-8459-BF7F-9860-A95E733B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9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81528-0B1B-E1ED-D63D-09CD4FF9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Esempio di verbale gravità L.104/92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2E42EC5-3648-77C9-49B3-6A74E057F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93" y="1246697"/>
            <a:ext cx="5112327" cy="462121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309805-F01B-BDDE-88A5-7F25D4FA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C1B6E-C2F1-C843-F05F-362C3579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8665E90-3A8E-501B-352C-15DB75A5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92" y="2920543"/>
            <a:ext cx="5685171" cy="29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3990C82-EDB5-5A70-7702-3E1CEE77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3" y="1736048"/>
            <a:ext cx="6034401" cy="391545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02C18A-77C7-0287-19B3-D8B257CD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5C8ABD-C93B-7DE8-F50A-CCA4CCA7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15B2267-75DE-C124-CBD0-2E314771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894CADA-3DC4-38F6-BCF3-1F493CC4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17</a:t>
            </a:fld>
            <a:endParaRPr lang="it-IT"/>
          </a:p>
        </p:txBody>
      </p:sp>
      <p:pic>
        <p:nvPicPr>
          <p:cNvPr id="6" name="Immagine 5" descr="Immagine che contiene testo, lettera, Carattere, documento&#10;&#10;Descrizione generata automaticamente">
            <a:extLst>
              <a:ext uri="{FF2B5EF4-FFF2-40B4-BE49-F238E27FC236}">
                <a16:creationId xmlns:a16="http://schemas.microsoft.com/office/drawing/2014/main" id="{B027457E-3C4C-41B3-FF9A-7757A966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5" y="0"/>
            <a:ext cx="4849565" cy="6858000"/>
          </a:xfrm>
          <a:prstGeom prst="rect">
            <a:avLst/>
          </a:prstGeom>
        </p:spPr>
      </p:pic>
      <p:pic>
        <p:nvPicPr>
          <p:cNvPr id="9" name="Immagine 8" descr="Immagine che contiene testo, ricevuta, Carattere, Parallelo&#10;&#10;Descrizione generata automaticamente">
            <a:extLst>
              <a:ext uri="{FF2B5EF4-FFF2-40B4-BE49-F238E27FC236}">
                <a16:creationId xmlns:a16="http://schemas.microsoft.com/office/drawing/2014/main" id="{F2D252FA-0D4C-2837-5521-26895D98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74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9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55811-722F-49C4-9C02-2CB7B2BB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300">
                <a:latin typeface="+mn-lt"/>
              </a:rPr>
              <a:t>I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BENEFICIARI</a:t>
            </a:r>
            <a:r>
              <a:rPr lang="it-IT" sz="2300" spc="-5">
                <a:latin typeface="+mn-lt"/>
              </a:rPr>
              <a:t> </a:t>
            </a:r>
            <a:r>
              <a:rPr lang="it-IT" sz="2300" spc="5">
                <a:latin typeface="+mn-lt"/>
              </a:rPr>
              <a:t>DELLA</a:t>
            </a:r>
            <a:r>
              <a:rPr lang="it-IT" sz="2300" spc="10">
                <a:latin typeface="+mn-lt"/>
              </a:rPr>
              <a:t> </a:t>
            </a:r>
            <a:r>
              <a:rPr lang="it-IT" sz="2300">
                <a:latin typeface="+mn-lt"/>
              </a:rPr>
              <a:t>LEGGE SUL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COLLOCAMENTO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MIRATO DEI DISABILI </a:t>
            </a:r>
            <a:br>
              <a:rPr lang="it-IT" sz="2300">
                <a:latin typeface="+mn-lt"/>
              </a:rPr>
            </a:br>
            <a:r>
              <a:rPr lang="it-IT" sz="2300">
                <a:latin typeface="+mn-lt"/>
              </a:rPr>
              <a:t>Il percorso per il lavoro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0A57C07-8F41-40C7-8C3D-9CEA02B0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55" y="949792"/>
            <a:ext cx="10601395" cy="526787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4CE5B-0329-4F13-899E-B4D3DD3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76921F-B74C-480F-9B02-7972929B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4224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92" y="2275475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DIVERSE </a:t>
            </a:r>
            <a:r>
              <a:rPr lang="en-US" sz="3200" dirty="0">
                <a:latin typeface="+mn-lt"/>
              </a:rPr>
              <a:t>OPPORTUNITA’ ED I SERVIZI</a:t>
            </a:r>
            <a:br>
              <a:rPr lang="en-US" sz="3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n-lt"/>
                <a:ea typeface="+mj-ea"/>
                <a:cs typeface="+mj-cs"/>
              </a:rPr>
              <a:t>LA LEGGE 68/99 E IL COLLOCAMENTO MIRATO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A4DBF7C-68FF-4E41-9A8B-07C56AFA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57C8EB-74C2-9FF3-9D20-05CED381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spc="5">
                <a:solidFill>
                  <a:srgbClr val="FFFFFF"/>
                </a:solidFill>
                <a:latin typeface="+mn-lt"/>
              </a:rPr>
              <a:t>LE</a:t>
            </a:r>
            <a:r>
              <a:rPr lang="it-IT" sz="2500" spc="-20">
                <a:solidFill>
                  <a:srgbClr val="FFFFFF"/>
                </a:solidFill>
                <a:latin typeface="+mn-lt"/>
              </a:rPr>
              <a:t> </a:t>
            </a:r>
            <a:r>
              <a:rPr lang="it-IT" sz="2500" spc="5">
                <a:solidFill>
                  <a:srgbClr val="FFFFFF"/>
                </a:solidFill>
                <a:latin typeface="+mn-lt"/>
              </a:rPr>
              <a:t>DIVERSE</a:t>
            </a:r>
            <a:r>
              <a:rPr lang="it-IT" sz="2500" spc="-25">
                <a:solidFill>
                  <a:srgbClr val="FFFFFF"/>
                </a:solidFill>
                <a:latin typeface="+mn-lt"/>
              </a:rPr>
              <a:t> </a:t>
            </a:r>
            <a:r>
              <a:rPr lang="it-IT" sz="2500" spc="-5">
                <a:solidFill>
                  <a:srgbClr val="FFFFFF"/>
                </a:solidFill>
                <a:latin typeface="+mn-lt"/>
              </a:rPr>
              <a:t>OPPORTUNITÀ</a:t>
            </a:r>
            <a:br>
              <a:rPr lang="it-IT" sz="2500" spc="-5">
                <a:solidFill>
                  <a:srgbClr val="FFFFFF"/>
                </a:solidFill>
                <a:latin typeface="+mn-lt"/>
              </a:rPr>
            </a:br>
            <a:br>
              <a:rPr lang="it-IT" sz="2500" spc="-5">
                <a:solidFill>
                  <a:srgbClr val="FFFFFF"/>
                </a:solidFill>
                <a:latin typeface="+mn-lt"/>
              </a:rPr>
            </a:br>
            <a:r>
              <a:rPr lang="it-IT" sz="2500" b="1" spc="-5">
                <a:solidFill>
                  <a:srgbClr val="FFFFFF"/>
                </a:solidFill>
                <a:latin typeface="+mn-lt"/>
                <a:cs typeface="Palatino Linotype"/>
              </a:rPr>
              <a:t>Servizi</a:t>
            </a:r>
            <a:r>
              <a:rPr lang="it-IT" sz="2500" b="1" spc="5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>
                <a:solidFill>
                  <a:srgbClr val="FFFFFF"/>
                </a:solidFill>
                <a:latin typeface="+mn-lt"/>
                <a:cs typeface="Palatino Linotype"/>
              </a:rPr>
              <a:t>per </a:t>
            </a:r>
            <a:r>
              <a:rPr lang="it-IT" sz="2500" b="1">
                <a:solidFill>
                  <a:srgbClr val="FFFFFF"/>
                </a:solidFill>
                <a:latin typeface="+mn-lt"/>
                <a:cs typeface="Palatino Linotype"/>
              </a:rPr>
              <a:t>il</a:t>
            </a:r>
            <a:r>
              <a:rPr lang="it-IT" sz="2500" b="1" spc="5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>
                <a:solidFill>
                  <a:srgbClr val="FFFFFF"/>
                </a:solidFill>
                <a:latin typeface="+mn-lt"/>
                <a:cs typeface="Palatino Linotype"/>
              </a:rPr>
              <a:t>lavoro </a:t>
            </a:r>
            <a:r>
              <a:rPr lang="it-IT" sz="2500" b="1">
                <a:solidFill>
                  <a:srgbClr val="FFFFFF"/>
                </a:solidFill>
                <a:latin typeface="+mn-lt"/>
                <a:cs typeface="Palatino Linotype"/>
              </a:rPr>
              <a:t>a </a:t>
            </a:r>
            <a:r>
              <a:rPr lang="it-IT" sz="2500" b="1" spc="-5">
                <a:solidFill>
                  <a:srgbClr val="FFFFFF"/>
                </a:solidFill>
                <a:latin typeface="+mn-lt"/>
                <a:cs typeface="Palatino Linotype"/>
              </a:rPr>
              <a:t>sostegno dei</a:t>
            </a:r>
            <a:r>
              <a:rPr lang="it-IT" sz="2500" b="1" spc="5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>
                <a:solidFill>
                  <a:srgbClr val="FFFFFF"/>
                </a:solidFill>
                <a:latin typeface="+mn-lt"/>
                <a:cs typeface="Palatino Linotype"/>
              </a:rPr>
              <a:t>disabili</a:t>
            </a:r>
            <a:br>
              <a:rPr lang="it-IT" sz="2500">
                <a:solidFill>
                  <a:srgbClr val="FFFFFF"/>
                </a:solidFill>
                <a:latin typeface="Palatino Linotype"/>
                <a:cs typeface="Palatino Linotype"/>
              </a:rPr>
            </a:br>
            <a:endParaRPr lang="it-IT" sz="25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606CD-0DC0-FE6F-2CDE-ED5C9A5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29" y="2686887"/>
            <a:ext cx="9708995" cy="4182522"/>
          </a:xfrm>
        </p:spPr>
        <p:txBody>
          <a:bodyPr anchor="ctr">
            <a:normAutofit fontScale="92500" lnSpcReduction="10000"/>
          </a:bodyPr>
          <a:lstStyle/>
          <a:p>
            <a:pPr marL="384175" indent="0">
              <a:spcBef>
                <a:spcPts val="1150"/>
              </a:spcBef>
              <a:buNone/>
            </a:pPr>
            <a:endParaRPr lang="it-IT" sz="2000" b="1" dirty="0">
              <a:solidFill>
                <a:srgbClr val="3264AA"/>
              </a:solidFill>
              <a:cs typeface="Palatino Linotype"/>
            </a:endParaRPr>
          </a:p>
          <a:p>
            <a:pPr marL="384175" indent="0">
              <a:spcBef>
                <a:spcPts val="1150"/>
              </a:spcBef>
              <a:buNone/>
            </a:pP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Questi</a:t>
            </a:r>
            <a:r>
              <a:rPr lang="it-IT" sz="2000" b="1" spc="-10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alcuni</a:t>
            </a:r>
            <a:r>
              <a:rPr lang="it-IT" sz="2000" b="1" spc="-1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servizi</a:t>
            </a:r>
            <a:r>
              <a:rPr lang="it-IT" sz="2000" b="1" spc="-10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a</a:t>
            </a:r>
            <a:r>
              <a:rPr lang="it-IT" sz="2000" b="1" spc="-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disposizione</a:t>
            </a:r>
            <a:r>
              <a:rPr lang="it-IT" sz="2000" b="1" spc="-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dei disabili:</a:t>
            </a:r>
          </a:p>
          <a:p>
            <a:pPr marL="555625" indent="-171450">
              <a:spcBef>
                <a:spcPts val="1150"/>
              </a:spcBef>
            </a:pPr>
            <a:endParaRPr lang="it-IT" sz="900" dirty="0">
              <a:solidFill>
                <a:srgbClr val="3264AA"/>
              </a:solidFill>
              <a:cs typeface="Palatino Linotype"/>
            </a:endParaRPr>
          </a:p>
          <a:p>
            <a:pPr>
              <a:lnSpc>
                <a:spcPct val="60000"/>
              </a:lnSpc>
              <a:spcBef>
                <a:spcPts val="240"/>
              </a:spcBef>
            </a:pPr>
            <a:r>
              <a:rPr lang="it-IT" sz="2000" spc="25" dirty="0">
                <a:solidFill>
                  <a:srgbClr val="3264AA"/>
                </a:solidFill>
                <a:cs typeface="Cambria"/>
              </a:rPr>
              <a:t>informazioni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consulenza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Cambria"/>
              </a:rPr>
              <a:t>pratiche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amministrative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(iscrizioni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certificazioni)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-10" dirty="0">
                <a:solidFill>
                  <a:srgbClr val="3264AA"/>
                </a:solidFill>
                <a:cs typeface="Cambria"/>
              </a:rPr>
              <a:t>ricerca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del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lavoro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30" dirty="0">
                <a:solidFill>
                  <a:srgbClr val="3264AA"/>
                </a:solidFill>
                <a:cs typeface="Cambria"/>
              </a:rPr>
              <a:t>avviamento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d’ufficio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mirato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15" dirty="0">
                <a:solidFill>
                  <a:srgbClr val="3264AA"/>
                </a:solidFill>
                <a:cs typeface="Cambria"/>
              </a:rPr>
              <a:t>consultazione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dei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posti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lavoro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disponibili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10" dirty="0">
                <a:solidFill>
                  <a:srgbClr val="3264AA"/>
                </a:solidFill>
                <a:cs typeface="Cambria"/>
              </a:rPr>
              <a:t>preselezione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20" dirty="0">
                <a:solidFill>
                  <a:srgbClr val="3264AA"/>
                </a:solidFill>
                <a:cs typeface="Cambria"/>
              </a:rPr>
              <a:t>servizi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integrati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supporto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dell’inserimento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lavorativo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Wingdings"/>
              </a:rPr>
              <a:t>c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ll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q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u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70" dirty="0">
                <a:solidFill>
                  <a:srgbClr val="3264AA"/>
                </a:solidFill>
                <a:cs typeface="Cambria"/>
              </a:rPr>
              <a:t>  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d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nf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m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az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 e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u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l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za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orientativa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sulle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varie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opportunità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dirty="0">
                <a:solidFill>
                  <a:srgbClr val="3264AA"/>
                </a:solidFill>
                <a:cs typeface="Cambria"/>
              </a:rPr>
              <a:t>offerte</a:t>
            </a:r>
          </a:p>
          <a:p>
            <a:pPr>
              <a:lnSpc>
                <a:spcPct val="60000"/>
              </a:lnSpc>
            </a:pPr>
            <a:r>
              <a:rPr lang="it-IT" sz="2000" spc="20" dirty="0">
                <a:solidFill>
                  <a:srgbClr val="3264AA"/>
                </a:solidFill>
                <a:cs typeface="Cambria"/>
              </a:rPr>
              <a:t>consulenza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supporto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alla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redazione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del CV</a:t>
            </a:r>
            <a:endParaRPr lang="it-IT" sz="2000" spc="45" dirty="0">
              <a:solidFill>
                <a:srgbClr val="3264AA"/>
              </a:solidFill>
              <a:ea typeface="Cambria"/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25" dirty="0">
                <a:solidFill>
                  <a:srgbClr val="3264AA"/>
                </a:solidFill>
                <a:cs typeface="Cambria"/>
              </a:rPr>
              <a:t>colloqui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sulle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dirty="0">
                <a:solidFill>
                  <a:srgbClr val="3264AA"/>
                </a:solidFill>
                <a:cs typeface="Cambria"/>
              </a:rPr>
              <a:t>tecniche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5" dirty="0">
                <a:solidFill>
                  <a:srgbClr val="3264AA"/>
                </a:solidFill>
                <a:cs typeface="Cambria"/>
              </a:rPr>
              <a:t>ricerca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del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lavoro</a:t>
            </a:r>
          </a:p>
          <a:p>
            <a:pPr>
              <a:lnSpc>
                <a:spcPct val="60000"/>
              </a:lnSpc>
            </a:pPr>
            <a:r>
              <a:rPr lang="it-IT" sz="2000" spc="65" dirty="0">
                <a:solidFill>
                  <a:srgbClr val="3264AA"/>
                </a:solidFill>
                <a:cs typeface="Cambria"/>
              </a:rPr>
              <a:t>p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b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90" dirty="0">
                <a:solidFill>
                  <a:srgbClr val="3264AA"/>
                </a:solidFill>
                <a:cs typeface="Cambria"/>
              </a:rPr>
              <a:t>v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o 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p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f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ss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al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zz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t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d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f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m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zi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10" dirty="0">
                <a:solidFill>
                  <a:srgbClr val="3264AA"/>
                </a:solidFill>
                <a:cs typeface="Cambria"/>
              </a:rPr>
              <a:t>e professionale 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dedicata</a:t>
            </a: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Cambria"/>
              </a:rPr>
              <a:t>tirocini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formativi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5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orientamento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 marL="0" indent="0">
              <a:buNone/>
            </a:pPr>
            <a:endParaRPr lang="it-IT" sz="11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it-IT" sz="11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it-IT" sz="11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FAD13-B159-9F23-BF70-1E68D520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990CCD-67E3-3B1E-4F7D-F1B96FF9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 smtClean="0"/>
              <a:pPr>
                <a:spcAft>
                  <a:spcPts val="600"/>
                </a:spcAft>
              </a:pPr>
              <a:t>20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405234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DIVERSE MODALITA’ DI AVVIAMENTO </a:t>
            </a:r>
            <a:r>
              <a:rPr lang="en-US" sz="3200" dirty="0">
                <a:latin typeface="+mn-lt"/>
              </a:rPr>
              <a:t>AL LAVORO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6466-EC21-401E-AE68-1E433A0D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215049"/>
            <a:ext cx="11496441" cy="691187"/>
          </a:xfrm>
        </p:spPr>
        <p:txBody>
          <a:bodyPr>
            <a:noAutofit/>
          </a:bodyPr>
          <a:lstStyle/>
          <a:p>
            <a:pPr marL="144145" marR="136525" algn="ctr">
              <a:lnSpc>
                <a:spcPct val="100000"/>
              </a:lnSpc>
              <a:spcBef>
                <a:spcPts val="100"/>
              </a:spcBef>
            </a:pPr>
            <a:r>
              <a:rPr lang="it-IT" sz="2300" spc="10">
                <a:latin typeface="+mn-lt"/>
              </a:rPr>
              <a:t>LE</a:t>
            </a:r>
            <a:r>
              <a:rPr lang="it-IT" sz="2300" spc="-20">
                <a:latin typeface="+mn-lt"/>
              </a:rPr>
              <a:t> </a:t>
            </a:r>
            <a:r>
              <a:rPr lang="it-IT" sz="2300" spc="5">
                <a:latin typeface="+mn-lt"/>
              </a:rPr>
              <a:t>DIVERSE</a:t>
            </a:r>
            <a:r>
              <a:rPr lang="it-IT" sz="2300" spc="-10">
                <a:latin typeface="+mn-lt"/>
              </a:rPr>
              <a:t> </a:t>
            </a:r>
            <a:r>
              <a:rPr lang="it-IT" sz="2300">
                <a:latin typeface="+mn-lt"/>
              </a:rPr>
              <a:t>MODALITÀ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DI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AVVIAMENTO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LAVORATIVO </a:t>
            </a:r>
            <a:br>
              <a:rPr lang="it-IT" sz="2300">
                <a:latin typeface="+mn-lt"/>
              </a:rPr>
            </a:br>
            <a:r>
              <a:rPr lang="it-IT" sz="2300" b="1">
                <a:latin typeface="+mn-lt"/>
                <a:cs typeface="Palatino Linotype"/>
              </a:rPr>
              <a:t>Modalità </a:t>
            </a:r>
            <a:r>
              <a:rPr lang="it-IT" sz="2300" b="1" spc="-5">
                <a:latin typeface="+mn-lt"/>
                <a:cs typeface="Palatino Linotype"/>
              </a:rPr>
              <a:t>di assunzione </a:t>
            </a:r>
            <a:r>
              <a:rPr lang="it-IT" sz="2300">
                <a:latin typeface="+mn-lt"/>
                <a:cs typeface="Palatino Linotype"/>
              </a:rPr>
              <a:t> </a:t>
            </a:r>
            <a:r>
              <a:rPr lang="it-IT" sz="2300" spc="-440">
                <a:latin typeface="+mn-lt"/>
                <a:cs typeface="Palatino Linotype"/>
              </a:rPr>
              <a:t> </a:t>
            </a:r>
            <a:br>
              <a:rPr lang="it-IT" sz="2300">
                <a:latin typeface="+mn-lt"/>
                <a:cs typeface="Palatino Linotype"/>
              </a:rPr>
            </a:br>
            <a:r>
              <a:rPr lang="it-IT" sz="2300" spc="60">
                <a:latin typeface="+mn-lt"/>
                <a:cs typeface="Cambria"/>
              </a:rPr>
              <a:t>Le</a:t>
            </a:r>
            <a:r>
              <a:rPr lang="it-IT" sz="2300" spc="40">
                <a:latin typeface="+mn-lt"/>
                <a:cs typeface="Cambria"/>
              </a:rPr>
              <a:t> </a:t>
            </a:r>
            <a:r>
              <a:rPr lang="it-IT" sz="2300" spc="35">
                <a:latin typeface="+mn-lt"/>
                <a:cs typeface="Cambria"/>
              </a:rPr>
              <a:t>assunzioni</a:t>
            </a:r>
            <a:r>
              <a:rPr lang="it-IT" sz="2300" spc="55">
                <a:latin typeface="+mn-lt"/>
                <a:cs typeface="Cambria"/>
              </a:rPr>
              <a:t> </a:t>
            </a:r>
            <a:r>
              <a:rPr lang="it-IT" sz="2300" spc="25">
                <a:latin typeface="+mn-lt"/>
                <a:cs typeface="Cambria"/>
              </a:rPr>
              <a:t>possono</a:t>
            </a:r>
            <a:r>
              <a:rPr lang="it-IT" sz="2300" spc="45">
                <a:latin typeface="+mn-lt"/>
                <a:cs typeface="Cambria"/>
              </a:rPr>
              <a:t> </a:t>
            </a:r>
            <a:r>
              <a:rPr lang="it-IT" sz="2300" spc="25">
                <a:latin typeface="+mn-lt"/>
                <a:cs typeface="Cambria"/>
              </a:rPr>
              <a:t>avvenire:</a:t>
            </a:r>
            <a:endParaRPr lang="it-IT" sz="2300" spc="25"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E4E33EC-93D4-4FB9-9F2F-7124DD834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057637"/>
              </p:ext>
            </p:extLst>
          </p:nvPr>
        </p:nvGraphicFramePr>
        <p:xfrm>
          <a:off x="366713" y="1395413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D07A1E-B990-46CF-AF88-82629847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dirty="0" smtClean="0">
                <a:solidFill>
                  <a:schemeClr val="bg1"/>
                </a:solidFill>
              </a:rPr>
              <a:t>22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F24B0-F3CC-496D-9359-D5BB05C7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6285ED-E7BF-4D4E-91FF-6255C2D5BC57}"/>
              </a:ext>
            </a:extLst>
          </p:cNvPr>
          <p:cNvSpPr txBox="1"/>
          <p:nvPr/>
        </p:nvSpPr>
        <p:spPr>
          <a:xfrm>
            <a:off x="4668387" y="4412201"/>
            <a:ext cx="27165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>
              <a:solidFill>
                <a:srgbClr val="3264A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22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5D803-5397-2A7E-5357-EB0870CD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7" y="433883"/>
            <a:ext cx="11487149" cy="598261"/>
          </a:xfrm>
        </p:spPr>
        <p:txBody>
          <a:bodyPr>
            <a:noAutofit/>
          </a:bodyPr>
          <a:lstStyle/>
          <a:p>
            <a:pPr marL="70485" algn="ctr">
              <a:lnSpc>
                <a:spcPts val="2005"/>
              </a:lnSpc>
              <a:spcBef>
                <a:spcPts val="100"/>
              </a:spcBef>
            </a:pPr>
            <a:r>
              <a:rPr lang="it-IT" sz="2300" spc="5">
                <a:latin typeface="+mn-lt"/>
              </a:rPr>
              <a:t>LE </a:t>
            </a:r>
            <a:r>
              <a:rPr lang="it-IT" sz="2300">
                <a:latin typeface="+mn-lt"/>
              </a:rPr>
              <a:t>DIVERSE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MODALITÀ </a:t>
            </a:r>
            <a:r>
              <a:rPr lang="it-IT" sz="2300" spc="-5">
                <a:latin typeface="+mn-lt"/>
              </a:rPr>
              <a:t>DI</a:t>
            </a:r>
            <a:r>
              <a:rPr lang="it-IT" sz="2300" spc="5">
                <a:latin typeface="+mn-lt"/>
              </a:rPr>
              <a:t> </a:t>
            </a:r>
            <a:r>
              <a:rPr lang="it-IT" sz="2300" spc="-5">
                <a:latin typeface="+mn-lt"/>
              </a:rPr>
              <a:t>AVVIAMENTO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LAVORATIVO</a:t>
            </a:r>
            <a:br>
              <a:rPr lang="it-IT" sz="2300">
                <a:latin typeface="+mn-lt"/>
              </a:rPr>
            </a:br>
            <a:r>
              <a:rPr lang="it-IT" sz="2300">
                <a:latin typeface="+mn-lt"/>
              </a:rPr>
              <a:t>Le </a:t>
            </a:r>
            <a:r>
              <a:rPr lang="it-IT" sz="2300" spc="-5">
                <a:latin typeface="+mn-lt"/>
              </a:rPr>
              <a:t>convenzioni</a:t>
            </a:r>
            <a:r>
              <a:rPr lang="it-IT" sz="2300">
                <a:latin typeface="+mn-lt"/>
              </a:rPr>
              <a:t> </a:t>
            </a:r>
            <a:r>
              <a:rPr lang="it-IT" sz="2300" spc="-5">
                <a:latin typeface="+mn-lt"/>
              </a:rPr>
              <a:t>di</a:t>
            </a:r>
            <a:r>
              <a:rPr lang="it-IT" sz="2300">
                <a:latin typeface="+mn-lt"/>
              </a:rPr>
              <a:t> inserimento</a:t>
            </a:r>
            <a:r>
              <a:rPr lang="it-IT" sz="2300" spc="-5">
                <a:latin typeface="+mn-lt"/>
              </a:rPr>
              <a:t> lavorativo</a:t>
            </a:r>
            <a:r>
              <a:rPr lang="it-IT" sz="2300" spc="-10">
                <a:latin typeface="+mn-lt"/>
              </a:rPr>
              <a:t> con le cooperative sociali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46E64FD-CFB6-38E5-E623-555D6CF50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892745"/>
              </p:ext>
            </p:extLst>
          </p:nvPr>
        </p:nvGraphicFramePr>
        <p:xfrm>
          <a:off x="366712" y="1649027"/>
          <a:ext cx="11689163" cy="355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9FB690-D809-59E6-6FE8-2D65C63B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34D80B-E14F-EDC5-8376-5A34ABF6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3007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</a:t>
            </a:r>
            <a:r>
              <a:rPr lang="en-US" sz="3200" dirty="0">
                <a:latin typeface="+mn-lt"/>
              </a:rPr>
              <a:t>OPPORTUNITA’ DI LAVORO: OFFERTE DI PRESELEZIONE E AVVIAMENTI NUMERICI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16707-3254-4D10-4D0F-72C03CC3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+mn-lt"/>
              </a:rPr>
              <a:t>La Preselezione</a:t>
            </a:r>
          </a:p>
        </p:txBody>
      </p:sp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44A6B7D0-BC7F-6213-C644-E3DB69022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47941"/>
              </p:ext>
            </p:extLst>
          </p:nvPr>
        </p:nvGraphicFramePr>
        <p:xfrm>
          <a:off x="5517800" y="1042848"/>
          <a:ext cx="6306807" cy="5088623"/>
        </p:xfrm>
        <a:graphic>
          <a:graphicData uri="http://schemas.openxmlformats.org/drawingml/2006/table">
            <a:tbl>
              <a:tblPr firstRow="1" firstCol="1" bandRow="1"/>
              <a:tblGrid>
                <a:gridCol w="4416412">
                  <a:extLst>
                    <a:ext uri="{9D8B030D-6E8A-4147-A177-3AD203B41FA5}">
                      <a16:colId xmlns:a16="http://schemas.microsoft.com/office/drawing/2014/main" val="104078924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1134543610"/>
                    </a:ext>
                  </a:extLst>
                </a:gridCol>
              </a:tblGrid>
              <a:tr h="445249">
                <a:tc gridSpan="2">
                  <a:txBody>
                    <a:bodyPr/>
                    <a:lstStyle/>
                    <a:p>
                      <a:pPr algn="ctr"/>
                      <a:endParaRPr lang="it-IT" sz="11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PROPOSTA N°P9532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33389"/>
                  </a:ext>
                </a:extLst>
              </a:tr>
              <a:tr h="3803028">
                <a:tc>
                  <a:txBody>
                    <a:bodyPr/>
                    <a:lstStyle/>
                    <a:p>
                      <a:endParaRPr lang="it-IT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Mansione: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ADDETTO ALLE VENDITE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SEDE DI LAVORO: REGGIO EMILIA (possibile            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                            trasferta sulla sede di Reggiolo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Patente: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it-IT" sz="1200" b="1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INDISPENSABILE AUTOMUNITO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Azienda del settore: c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ommercio</a:t>
                      </a: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Tipologia contrattuale: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 DETERMINATO 7 MESI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Esperienza pregressa: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preferibile</a:t>
                      </a:r>
                    </a:p>
                    <a:p>
                      <a:r>
                        <a:rPr lang="it-IT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Tipologia di lavoro: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contatto con il pubblico</a:t>
                      </a: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 di lavoro: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Part-time</a:t>
                      </a:r>
                      <a:r>
                        <a:rPr lang="it-IT" sz="12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ore settimanali (minimo)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mattino / pomeriggio compresi i festivi.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Gli orari variano in base all’esigenza del negozio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Titolo di studio: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 (preferibile)</a:t>
                      </a: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Postura: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piedi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 arti: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entrambi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(continuamente)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mansione prevede frequente deambulazione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Pesi: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 in fase di colloquio con impresa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Impegno visivo: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sì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Dispositivi per audiolesi: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72133"/>
                  </a:ext>
                </a:extLst>
              </a:tr>
              <a:tr h="489075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3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Altre informazioni</a:t>
                      </a: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stoccaggio, allestimento merci e riordino / riempimento scaffali. Assistenza ai clienti. Utilizzo registratore di cassa. Richiesta disponibilità per eventuali trasferte.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277019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E48E7-2976-5156-C181-FE073EA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98578-7C41-BF44-4274-264179C9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EFD0481-EF07-664F-2B6D-B15EEE846F26}"/>
              </a:ext>
            </a:extLst>
          </p:cNvPr>
          <p:cNvSpPr/>
          <p:nvPr/>
        </p:nvSpPr>
        <p:spPr>
          <a:xfrm>
            <a:off x="337458" y="1109182"/>
            <a:ext cx="4767930" cy="193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Offerte di lavoro riservate a: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/>
              <a:t>Iscritti al Collocamento Mirato di Reggio Emilia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/>
              <a:t>In possesso di patto di servizio, Diagnosi Funzionale, CV aggiornato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FAE25AA-0E38-3378-28E0-3F5B70D3E9C3}"/>
              </a:ext>
            </a:extLst>
          </p:cNvPr>
          <p:cNvSpPr/>
          <p:nvPr/>
        </p:nvSpPr>
        <p:spPr>
          <a:xfrm>
            <a:off x="367393" y="3133817"/>
            <a:ext cx="4767930" cy="299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Pubblicazione mensile </a:t>
            </a:r>
          </a:p>
          <a:p>
            <a:r>
              <a:rPr lang="it-IT" sz="2000" dirty="0"/>
              <a:t>     (secondo mercoledì del mese, sino al      </a:t>
            </a:r>
          </a:p>
          <a:p>
            <a:r>
              <a:rPr lang="it-IT" sz="2000" dirty="0"/>
              <a:t>       lunedì successivo)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Adesione tramite e-mail</a:t>
            </a:r>
          </a:p>
          <a:p>
            <a:r>
              <a:rPr lang="it-IT" sz="2000" dirty="0"/>
              <a:t>    (supporto servizio di mediazione)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Screening dei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Eventuale colloquio di approfondimento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Segnalazione all’azienda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Colloquio in azienda</a:t>
            </a:r>
          </a:p>
        </p:txBody>
      </p:sp>
    </p:spTree>
    <p:extLst>
      <p:ext uri="{BB962C8B-B14F-4D97-AF65-F5344CB8AC3E}">
        <p14:creationId xmlns:p14="http://schemas.microsoft.com/office/powerpoint/2010/main" val="182414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16707-3254-4D10-4D0F-72C03CC3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+mn-lt"/>
              </a:rPr>
              <a:t>Gli avviamenti d’ufficio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E48E7-2976-5156-C181-FE073EA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98578-7C41-BF44-4274-264179C9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FDE1D5E-5367-5A6B-1E7B-7D69AEC75C80}"/>
              </a:ext>
            </a:extLst>
          </p:cNvPr>
          <p:cNvSpPr/>
          <p:nvPr/>
        </p:nvSpPr>
        <p:spPr>
          <a:xfrm>
            <a:off x="585926" y="1212911"/>
            <a:ext cx="4802819" cy="2790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Offerte di lavoro riservate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Iscritti al Collocamento Mirato di Reggio Emilia (iscrizione antecedente al giorno di pubblicazione)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 possesso di patto di servizio, Diagnosi Funzionale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 PATOLOGIA PSICHICA (solo assunzione nominativa in convenzione)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E97A1D9-F723-EAFB-BC12-80882F80EC57}"/>
              </a:ext>
            </a:extLst>
          </p:cNvPr>
          <p:cNvSpPr/>
          <p:nvPr/>
        </p:nvSpPr>
        <p:spPr>
          <a:xfrm>
            <a:off x="5850276" y="1087038"/>
            <a:ext cx="5844468" cy="300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Apposito avviso pubblico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Terzo lunedì del mese, per 15 giorni lavorativi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Da 2 a 4 volte l’anno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Adesione tramite FORM ONLINE con SPID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Graduatoria valida 12 mesi</a:t>
            </a:r>
          </a:p>
          <a:p>
            <a:r>
              <a:rPr lang="it-IT" sz="1900" dirty="0">
                <a:solidFill>
                  <a:schemeClr val="bg1"/>
                </a:solidFill>
              </a:rPr>
              <a:t>      (grado invalidità, anzianità iscrizione, valore ISEE)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Valutazione Comitato Tecnico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Colloqui di avviamento in azienda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A081B88-00B5-1FD1-3C31-4768DF5F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54433"/>
              </p:ext>
            </p:extLst>
          </p:nvPr>
        </p:nvGraphicFramePr>
        <p:xfrm>
          <a:off x="541429" y="4278490"/>
          <a:ext cx="11020148" cy="1749080"/>
        </p:xfrm>
        <a:graphic>
          <a:graphicData uri="http://schemas.openxmlformats.org/drawingml/2006/table">
            <a:tbl>
              <a:tblPr/>
              <a:tblGrid>
                <a:gridCol w="949437">
                  <a:extLst>
                    <a:ext uri="{9D8B030D-6E8A-4147-A177-3AD203B41FA5}">
                      <a16:colId xmlns:a16="http://schemas.microsoft.com/office/drawing/2014/main" val="785552381"/>
                    </a:ext>
                  </a:extLst>
                </a:gridCol>
                <a:gridCol w="1344047">
                  <a:extLst>
                    <a:ext uri="{9D8B030D-6E8A-4147-A177-3AD203B41FA5}">
                      <a16:colId xmlns:a16="http://schemas.microsoft.com/office/drawing/2014/main" val="207840562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2118859851"/>
                    </a:ext>
                  </a:extLst>
                </a:gridCol>
                <a:gridCol w="1998269">
                  <a:extLst>
                    <a:ext uri="{9D8B030D-6E8A-4147-A177-3AD203B41FA5}">
                      <a16:colId xmlns:a16="http://schemas.microsoft.com/office/drawing/2014/main" val="1249837774"/>
                    </a:ext>
                  </a:extLst>
                </a:gridCol>
                <a:gridCol w="735815">
                  <a:extLst>
                    <a:ext uri="{9D8B030D-6E8A-4147-A177-3AD203B41FA5}">
                      <a16:colId xmlns:a16="http://schemas.microsoft.com/office/drawing/2014/main" val="1160418101"/>
                    </a:ext>
                  </a:extLst>
                </a:gridCol>
                <a:gridCol w="1471628">
                  <a:extLst>
                    <a:ext uri="{9D8B030D-6E8A-4147-A177-3AD203B41FA5}">
                      <a16:colId xmlns:a16="http://schemas.microsoft.com/office/drawing/2014/main" val="1116802022"/>
                    </a:ext>
                  </a:extLst>
                </a:gridCol>
                <a:gridCol w="1577697">
                  <a:extLst>
                    <a:ext uri="{9D8B030D-6E8A-4147-A177-3AD203B41FA5}">
                      <a16:colId xmlns:a16="http://schemas.microsoft.com/office/drawing/2014/main" val="841418793"/>
                    </a:ext>
                  </a:extLst>
                </a:gridCol>
                <a:gridCol w="1786870">
                  <a:extLst>
                    <a:ext uri="{9D8B030D-6E8A-4147-A177-3AD203B41FA5}">
                      <a16:colId xmlns:a16="http://schemas.microsoft.com/office/drawing/2014/main" val="2012647221"/>
                    </a:ext>
                  </a:extLst>
                </a:gridCol>
              </a:tblGrid>
              <a:tr h="67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Codice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Offerta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Azienda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Luogo di lavoro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Attività Azienda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N. posti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Informazioni sulla mansione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Eventuali preferenze espresse dalle imprese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Tipologia rapporto di lavoro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09827"/>
                  </a:ext>
                </a:extLst>
              </a:tr>
              <a:tr h="980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4550/2022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PADANA TUBI E PROFILATI ACCIAIO S.P.A. società a socio unico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Guastalla (RE)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Fabbricazione di tubi e condotti saldati e simili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Conduttori di macchine per la trafila di metalli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Gradito possesso auto (persona automunita) per raggiungere sede lavoro nei turni - fascia oraria indicata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TEMPO INDETERMINATO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 PIENO SU TURNI NELLA FASCIA ORARIA 05:00 – 20:00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3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I </a:t>
            </a:r>
            <a:r>
              <a:rPr lang="en-US" sz="4400" dirty="0">
                <a:latin typeface="+mn-lt"/>
              </a:rPr>
              <a:t>TIROCINI</a:t>
            </a:r>
            <a:br>
              <a:rPr lang="en-US" sz="2800" kern="1200" dirty="0"/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D357D-D5CD-A718-B7E0-19D4BED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>
                <a:latin typeface="+mn-lt"/>
                <a:cs typeface="Arial" panose="020B0604020202020204" pitchFamily="34" charset="0"/>
              </a:rPr>
              <a:t>IL TIROCINIO FORMATIVO E DI ORIENTAMENTO</a:t>
            </a:r>
            <a:endParaRPr lang="it-IT" sz="320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17B-C0E5-897F-2998-67516942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63302"/>
            <a:ext cx="11487149" cy="46209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endParaRPr lang="it-IT" sz="15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tirocini consistono in periodi di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orientamento al lavoro </a:t>
            </a: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di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formazione in situazioni</a:t>
            </a: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si configurano come rapporti di lavoro</a:t>
            </a:r>
          </a:p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600">
                <a:solidFill>
                  <a:srgbClr val="3264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Collocamento Mirato promuove tirocini all’interno di </a:t>
            </a:r>
            <a:r>
              <a:rPr lang="it-IT" sz="1600">
                <a:solidFill>
                  <a:srgbClr val="3264A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convenzione</a:t>
            </a:r>
            <a:r>
              <a:rPr lang="it-IT" sz="1600">
                <a:solidFill>
                  <a:srgbClr val="3264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art.11 in assolvimento all’obbligo</a:t>
            </a:r>
            <a:endParaRPr lang="it-IT" sz="16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287F02-3018-4966-CABD-DAA0EB1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60A2D-86D0-D09F-5C06-6D5AD662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5E2C7F-D88C-D71B-60D1-26BA77247274}"/>
              </a:ext>
            </a:extLst>
          </p:cNvPr>
          <p:cNvSpPr txBox="1"/>
          <p:nvPr/>
        </p:nvSpPr>
        <p:spPr>
          <a:xfrm>
            <a:off x="269739" y="2026012"/>
            <a:ext cx="5133586" cy="397031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3264AA"/>
                </a:solidFill>
              </a:rPr>
              <a:t>ATTORI</a:t>
            </a:r>
            <a:endParaRPr lang="it-IT">
              <a:solidFill>
                <a:srgbClr val="3264AA"/>
              </a:solidFill>
            </a:endParaRP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Promotore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garantisce la qualità e il buon andamento del tirocinio, tutor didattico organizzativo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Ospitante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tutor responsabile sul luogo di lavoro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Tirocinante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assolto diritto-dovere all’istruzione e alla formazione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maggiorenne oppure minorenne con età minima di 16 anni e con conseguita una qualifica professionale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cittadini stranieri regolarmente soggiornanti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certificatore delle competenze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 </a:t>
            </a:r>
            <a:r>
              <a:rPr lang="it-IT">
                <a:solidFill>
                  <a:srgbClr val="3264AA"/>
                </a:solidFill>
              </a:rPr>
              <a:t>soggetto privato accreditato, verifiche per la formalizzazione delle capacità e delle conoscenze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208361-95A0-E095-7517-BD4F8AE6A5B6}"/>
              </a:ext>
            </a:extLst>
          </p:cNvPr>
          <p:cNvSpPr txBox="1"/>
          <p:nvPr/>
        </p:nvSpPr>
        <p:spPr>
          <a:xfrm>
            <a:off x="5672831" y="3024944"/>
            <a:ext cx="6081204" cy="15388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solidFill>
                  <a:srgbClr val="3264AA"/>
                </a:solidFill>
              </a:rPr>
              <a:t>Il soggetto ospitante deve: </a:t>
            </a:r>
          </a:p>
          <a:p>
            <a:pPr algn="just"/>
            <a:r>
              <a:rPr lang="it-IT" sz="2000">
                <a:solidFill>
                  <a:srgbClr val="3264AA"/>
                </a:solidFill>
              </a:rPr>
              <a:t>- essere in regola con la normativa sulla salute e sicurezza sui luoghi di lavoro</a:t>
            </a:r>
          </a:p>
          <a:p>
            <a:pPr algn="just"/>
            <a:r>
              <a:rPr lang="it-IT" sz="2000">
                <a:solidFill>
                  <a:srgbClr val="3264AA"/>
                </a:solidFill>
              </a:rPr>
              <a:t>- essere in regola con la L.68/99 </a:t>
            </a:r>
          </a:p>
          <a:p>
            <a:pPr algn="just"/>
            <a:endParaRPr lang="it-IT" sz="1400">
              <a:solidFill>
                <a:srgbClr val="3264A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731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D357D-D5CD-A718-B7E0-19D4BED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>
                <a:latin typeface="+mn-lt"/>
                <a:cs typeface="Arial" panose="020B0604020202020204" pitchFamily="34" charset="0"/>
              </a:rPr>
              <a:t>IL TIROCINIO FORMATIVO E DI ORIENTAMENTO</a:t>
            </a:r>
            <a:endParaRPr lang="it-IT" sz="320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17B-C0E5-897F-2998-67516942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63302"/>
            <a:ext cx="11487149" cy="46209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2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287F02-3018-4966-CABD-DAA0EB1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60A2D-86D0-D09F-5C06-6D5AD662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64007F-C1D0-41E8-8600-7421A263593E}"/>
              </a:ext>
            </a:extLst>
          </p:cNvPr>
          <p:cNvSpPr txBox="1"/>
          <p:nvPr/>
        </p:nvSpPr>
        <p:spPr>
          <a:xfrm>
            <a:off x="204187" y="1426677"/>
            <a:ext cx="7559318" cy="3139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STRUMENTI</a:t>
            </a:r>
          </a:p>
          <a:p>
            <a:pPr marL="0" indent="0">
              <a:buNone/>
            </a:pPr>
            <a:r>
              <a:rPr lang="it-IT" b="1">
                <a:solidFill>
                  <a:srgbClr val="3264AA"/>
                </a:solidFill>
              </a:rPr>
              <a:t>Convenzione: </a:t>
            </a:r>
            <a:r>
              <a:rPr lang="it-IT">
                <a:solidFill>
                  <a:srgbClr val="3264AA"/>
                </a:solidFill>
              </a:rPr>
              <a:t>tra soggetto promotore e soggetto ospitante </a:t>
            </a:r>
          </a:p>
          <a:p>
            <a:pPr marL="0" indent="0">
              <a:buNone/>
            </a:pPr>
            <a:r>
              <a:rPr lang="it-IT" b="1">
                <a:solidFill>
                  <a:srgbClr val="3264AA"/>
                </a:solidFill>
              </a:rPr>
              <a:t>Progetto formativo: </a:t>
            </a:r>
            <a:r>
              <a:rPr lang="it-IT">
                <a:solidFill>
                  <a:srgbClr val="3264AA"/>
                </a:solidFill>
              </a:rPr>
              <a:t>tra tutti i soggetti coinvolti ha a riferimento una qualifica del Sistema Regionale delle Qualifiche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INDENNITA’ </a:t>
            </a:r>
          </a:p>
          <a:p>
            <a:pPr marL="0" indent="0">
              <a:buNone/>
            </a:pPr>
            <a:r>
              <a:rPr lang="it-IT">
                <a:solidFill>
                  <a:srgbClr val="3264AA"/>
                </a:solidFill>
              </a:rPr>
              <a:t>Minima di almeno 450€ mensili. L’obbligo di erogazione è in capo al soggetto ospitante. Importo erogato a fronte del 70% delle presenze mensili. 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DURATA</a:t>
            </a:r>
          </a:p>
          <a:p>
            <a:r>
              <a:rPr lang="it-IT">
                <a:solidFill>
                  <a:srgbClr val="3264AA"/>
                </a:solidFill>
              </a:rPr>
              <a:t>minimo 2 mesi (in caso di attività stagionale), massimo 24 mesi. </a:t>
            </a:r>
          </a:p>
          <a:p>
            <a:r>
              <a:rPr lang="it-IT">
                <a:solidFill>
                  <a:srgbClr val="3264AA"/>
                </a:solidFill>
              </a:rPr>
              <a:t>Deroghe Giunta Regionale in materia di durata (ripetizione del tirocinio presso lo stesso soggetto ospitante con stesso progetto formativo)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8813E9-5287-43D4-9D9A-C8A4D3CF7F3A}"/>
              </a:ext>
            </a:extLst>
          </p:cNvPr>
          <p:cNvSpPr txBox="1"/>
          <p:nvPr/>
        </p:nvSpPr>
        <p:spPr>
          <a:xfrm>
            <a:off x="7980576" y="1826886"/>
            <a:ext cx="3844031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COPERTURA ASSICURATIVA </a:t>
            </a:r>
          </a:p>
          <a:p>
            <a:r>
              <a:rPr lang="it-IT">
                <a:solidFill>
                  <a:srgbClr val="3264AA"/>
                </a:solidFill>
              </a:rPr>
              <a:t>INAIL e RC per danni a terzi</a:t>
            </a:r>
          </a:p>
          <a:p>
            <a:r>
              <a:rPr lang="it-IT">
                <a:solidFill>
                  <a:srgbClr val="3264AA"/>
                </a:solidFill>
              </a:rPr>
              <a:t>La convenzione deve prevedere che l’obbligo assicurativo venga assolto dal soggetto ospitante (o in alternativa dal soggetto promotore)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DIVIETI e SANZIONI</a:t>
            </a:r>
            <a:endParaRPr lang="it-IT">
              <a:solidFill>
                <a:srgbClr val="3264AA"/>
              </a:solidFill>
            </a:endParaRPr>
          </a:p>
          <a:p>
            <a:pPr algn="just"/>
            <a:r>
              <a:rPr lang="it-IT">
                <a:solidFill>
                  <a:srgbClr val="3264AA"/>
                </a:solidFill>
              </a:rPr>
              <a:t>Per soggetto promotore e soggetto ospitante in caso di violazione delle disposizioni di legge (divieto di attivazione tirocini, interruzione tirocinio ed erogazione al tirocinante indennità non percepita, sanzioni amministrative)</a:t>
            </a:r>
          </a:p>
        </p:txBody>
      </p:sp>
    </p:spTree>
    <p:extLst>
      <p:ext uri="{BB962C8B-B14F-4D97-AF65-F5344CB8AC3E}">
        <p14:creationId xmlns:p14="http://schemas.microsoft.com/office/powerpoint/2010/main" val="42036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B35A65-3189-6E08-FB81-1418B7EE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81A04C-3D85-6111-5A91-E24DEC5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430DCD1-BFB6-E219-74E4-F8901B93EAC6}"/>
              </a:ext>
            </a:extLst>
          </p:cNvPr>
          <p:cNvSpPr/>
          <p:nvPr/>
        </p:nvSpPr>
        <p:spPr>
          <a:xfrm>
            <a:off x="509047" y="1106047"/>
            <a:ext cx="6315959" cy="497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2000" b="1" dirty="0"/>
              <a:t>Legge 12 Marzo 1999, n. 68</a:t>
            </a:r>
          </a:p>
          <a:p>
            <a:pPr algn="ctr"/>
            <a:r>
              <a:rPr lang="it-IT" sz="2000" b="1" dirty="0"/>
              <a:t>Norme per il diritto al lavoro dei disabili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promuove l'inserimento e l’integrazione lavorativa delle persone disabili (e di altre categorie protette) nel mondo del lavoro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riconosce un obbligo di assunzione per aziende private ed enti pubblici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collocamento mirato: serie di strumenti tecnici e di supporto che permettono di valutare adeguatamente le persone con disabilità nelle loro capacità lavorative e di inserirle nel posto adatto, attraverso analisi di posti di lavoro, forme di sostegno, azioni positive e soluzioni dei problemi connessi con gli ambienti, gli strumenti e le relazioni interpersonali sui luoghi quotidiani di lavoro e di relazione.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A6045E7-06CF-8B1D-3944-7467681B003D}"/>
              </a:ext>
            </a:extLst>
          </p:cNvPr>
          <p:cNvSpPr/>
          <p:nvPr/>
        </p:nvSpPr>
        <p:spPr>
          <a:xfrm>
            <a:off x="7154944" y="1131215"/>
            <a:ext cx="4699597" cy="487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Il Servizio per il Collocamento Mirato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servizio pubblico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competenza ambito provinciale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rivolto a datori di lavoro pubblici/privati e alle persone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applicazione L.68 in merito agli aspetti amministrativi relativi all’obbligo di legge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promozione di politiche attive per favorire e sostenere l’inserimento lavorativo dei disabili e delle altre categorie protette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17E7A83-3D7A-1037-B534-BAF8DBAF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6"/>
            <a:ext cx="11487149" cy="54515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La legge 68/99 e il Servizio per il Collocamento Mirato</a:t>
            </a:r>
          </a:p>
        </p:txBody>
      </p:sp>
    </p:spTree>
    <p:extLst>
      <p:ext uri="{BB962C8B-B14F-4D97-AF65-F5344CB8AC3E}">
        <p14:creationId xmlns:p14="http://schemas.microsoft.com/office/powerpoint/2010/main" val="457863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I PERCORSI FORMATIVI</a:t>
            </a:r>
            <a:br>
              <a:rPr lang="en-US" sz="2800" kern="1200" dirty="0"/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49D8B-67D1-02B1-8EC9-4D58FF0B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La formazione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2CE40-6654-D46A-D261-61B0959B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97204"/>
            <a:ext cx="11487149" cy="501116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I corsi di formazione professionale, finanziati dalla Regione Emilia Romagna sono:</a:t>
            </a:r>
            <a:endParaRPr kumimoji="0" lang="it-IT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finalizzati ad acquisire competenze direttamente spendibili sul mercato del lavoro;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progettati e realizzati periodicamente;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gratuiti e con previsione di una indennità di frequenza.</a:t>
            </a:r>
            <a:endParaRPr kumimoji="0" lang="it-IT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Due le tipologie di corsi: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&gt; </a:t>
            </a:r>
            <a:r>
              <a:rPr kumimoji="0" 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Percorsi di formazione permanente 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Prevalentemente di breve durata, organizzati durante tutto l’anno e relativi all’acquisizione di competenze in ambito informatico, competenze trasversali, lingua inglese e sicurezza del lavoro.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&gt; </a:t>
            </a:r>
            <a:r>
              <a:rPr kumimoji="0" 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Percorsi di formazione professionalizzante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Organizzati sulla base di una calendarizzazione annuale, permettono l’acquisizione di competenze tecnico-professionali specifiche. Possono avere durata media (es. 60 ore) o maggiore (es. 150/300 ore), in tal caso è previsto lo stage in azienda. Per i corsi che prevedono lo stage è obbligatorio il possesso di Diagnosi Funzionale.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Al termine viene rilasciato, a seconda dei casi, il certificato di competenze oppure l’attestato di qualifica professionale.</a:t>
            </a: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B3815F-51F6-529B-3A93-C0BC4DE6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31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B7FFD8-A4F2-4D8F-F581-E89CD178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I SERVIZI DI ORIENTAMENTO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81339F2-B4B1-432D-BF8F-6B936C16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420266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latin typeface="+mn-lt"/>
              </a:rPr>
              <a:t>ORIENTAMENTO SPECIALISTICO</a:t>
            </a:r>
            <a:br>
              <a:rPr lang="it-IT">
                <a:solidFill>
                  <a:srgbClr val="FFFFFF"/>
                </a:solidFill>
                <a:latin typeface="+mn-lt"/>
              </a:rPr>
            </a:br>
            <a:r>
              <a:rPr lang="it-IT">
                <a:solidFill>
                  <a:srgbClr val="FFFFFF"/>
                </a:solidFill>
                <a:latin typeface="+mn-lt"/>
              </a:rPr>
              <a:t>Servizio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C920F7-5A74-426E-8029-014231496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1016200"/>
            <a:ext cx="6525220" cy="4616849"/>
          </a:xfrm>
        </p:spPr>
        <p:txBody>
          <a:bodyPr anchor="ctr">
            <a:normAutofit/>
          </a:bodyPr>
          <a:lstStyle/>
          <a:p>
            <a:r>
              <a:rPr lang="it-IT" sz="2400">
                <a:solidFill>
                  <a:srgbClr val="3264AA"/>
                </a:solidFill>
              </a:rPr>
              <a:t>L’ Agenzia Regionale Lavoro garantisce a tutti gli iscritti percorsi di orientamento specialistico</a:t>
            </a:r>
          </a:p>
          <a:p>
            <a:r>
              <a:rPr lang="it-IT" sz="2400">
                <a:solidFill>
                  <a:srgbClr val="3264AA"/>
                </a:solidFill>
              </a:rPr>
              <a:t>i percorsi sono erogati attraverso due modalità:</a:t>
            </a:r>
          </a:p>
          <a:p>
            <a:pPr lvl="1"/>
            <a:r>
              <a:rPr lang="it-IT">
                <a:solidFill>
                  <a:srgbClr val="3264AA"/>
                </a:solidFill>
              </a:rPr>
              <a:t>colloqui di orientamento erogati direttamente da operatori dell’Agenzia all’atto dell’iscrizione o rinnovo del patto di servizio</a:t>
            </a:r>
          </a:p>
          <a:p>
            <a:pPr lvl="1"/>
            <a:r>
              <a:rPr lang="it-IT">
                <a:solidFill>
                  <a:srgbClr val="3264AA"/>
                </a:solidFill>
              </a:rPr>
              <a:t>colloqui di orientamento erogati da enti esterni accreditati in RER a seguito dell’attivazione del servizio legato al Fondo Regionale Disabili </a:t>
            </a:r>
          </a:p>
          <a:p>
            <a:pPr marL="0" indent="0">
              <a:buNone/>
            </a:pPr>
            <a:endParaRPr lang="it-IT" sz="240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F89F18-928F-4DD3-B207-0FF4A82E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433523-98CC-49C6-A9F2-314D5187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33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621721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00BC3-730B-45B9-9280-EAE9021B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COME FUNZIONA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2340C-F646-4790-A0E2-CD698229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>
                <a:solidFill>
                  <a:srgbClr val="3264AA"/>
                </a:solidFill>
              </a:rPr>
              <a:t>  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73AD15-05BE-450C-AC77-9B91C582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34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1B8DD-D8D7-44EB-9191-9C03B07F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09722872-DA60-485E-BC0D-5E25E825A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665922"/>
              </p:ext>
            </p:extLst>
          </p:nvPr>
        </p:nvGraphicFramePr>
        <p:xfrm>
          <a:off x="5165817" y="6905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9B091D-599F-433D-8FE5-71801F6966F9}"/>
              </a:ext>
            </a:extLst>
          </p:cNvPr>
          <p:cNvSpPr txBox="1"/>
          <p:nvPr/>
        </p:nvSpPr>
        <p:spPr>
          <a:xfrm>
            <a:off x="367393" y="1005341"/>
            <a:ext cx="510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B39F9D-E9B6-4E56-8C4A-89742280D0D4}"/>
              </a:ext>
            </a:extLst>
          </p:cNvPr>
          <p:cNvSpPr txBox="1"/>
          <p:nvPr/>
        </p:nvSpPr>
        <p:spPr>
          <a:xfrm>
            <a:off x="473923" y="2190885"/>
            <a:ext cx="5793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rgbClr val="3264AA"/>
                </a:solidFill>
              </a:rPr>
              <a:t>Il servizio analizza e valuta, in un primo momento attraverso dei colloqui interni al collocamento mirato, i livelli di occupabilità e spendibilità nel mdl delle persone e successivamente avviene la presa in carico col servizio di orientamento, svolto dagli enti accreditati, che proseguono i percorsi di orientamento e mediazione al lavoro, anche con le aziende</a:t>
            </a:r>
            <a:br>
              <a:rPr lang="it-IT" sz="1800">
                <a:solidFill>
                  <a:srgbClr val="3264AA"/>
                </a:solidFill>
              </a:rPr>
            </a:br>
            <a:r>
              <a:rPr lang="it-IT" sz="1800">
                <a:solidFill>
                  <a:srgbClr val="3264AA"/>
                </a:solidFill>
              </a:rPr>
              <a:t>L’OBIETTIVO E’ ACQUISIRE UN PROFILO PROFESSIONALE SPENDIBILE</a:t>
            </a:r>
            <a:endParaRPr lang="it-IT">
              <a:solidFill>
                <a:srgbClr val="326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LA TRANSIZIONE DALLA SCUOLA AL MONDO DEL LAVORO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SCUOLA-LAVORO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954" y="1012054"/>
            <a:ext cx="7163343" cy="5044186"/>
          </a:xfrm>
        </p:spPr>
        <p:txBody>
          <a:bodyPr anchor="ctr"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Regione Emilia-Romagna dal 2016 provvede a finanziare, con risorse a carico del FONDO REGIONALE DISABILI, attività a favore dei giovani certificati ai  sensi della Legge 104/92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/>
              </a:rPr>
              <a:t>nella fase di transizione scuola–lavoro attraverso percorsi educativi e formativi verso il lavoro, interventi di orientamento, in collaborazione e con il contributo dei servizi del collocamento mirato.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Gli avvisi emanati dalla Regione nei diversi anni  hanno </a:t>
            </a:r>
            <a:r>
              <a:rPr lang="it-IT" sz="160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previsto  diverse Azioni, così realizzate nell’ambito territoriale di Reggio Emilia: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it-IT" sz="16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AZIONE 1 “Progetto Transizione al lavoro”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Fondazione Simonini Reggio Emilia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Rivolto a studenti frequentanti gli ultimi anni del proprio percorso formativo e educativo, individuati dalle Istituzioni Scolastiche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Attività in piccolo gruppo laboratoriali di formazione (autonomie personali e sociali, officina elettrica, piccola ristorazione, metodologie artistiche e multimediali, giardinaggio                           </a:t>
            </a:r>
          </a:p>
          <a:p>
            <a:pPr marL="914400" lvl="2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e bricolage) e di orientamento al lavoro, seguiti l’anno successivo da stage in azienda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20 settimane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36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443296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SCUOLA-LAVORO </a:t>
            </a:r>
            <a:endParaRPr lang="it-IT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2" y="855598"/>
            <a:ext cx="7489372" cy="4872005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8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18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AZIONE 2 “Progetto Primi passi verso le autonomie”</a:t>
            </a: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Fondazione ENAIP Reggio Emilia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Rivolto a giovani che hanno da poco terminato il proprio percorso di istruzione o di istruzione/formazione professionale, individuati dai servizi sociosanitari cui sono in carico o dalle istituzioni scolastiche di provenienza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Attività, a piccolo gruppo o individuali, di analisi del percorso scolastico e delle conoscenze e competenze acquisite, individuazione di risorse e debolezze, individuazione dell’area di sperimentazione lavorativa, attività laboratoriali (vendita, ristorazione, meccanica, informatica) seguite da stage o tirocinio in azienda.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10 mesi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37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02866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2" y="-361507"/>
            <a:ext cx="7489372" cy="6744019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FISH Federazione Italiana per il superamento       	dell’Handicap </a:t>
            </a: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20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 BOLOGNA onlus</a:t>
            </a: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 giovani con disabilità certificata ai sensi della Legge n 104/92; persone disabili in cerca di lavoro iscritte al collocamento mirato secondo quanto previsto dalla L 68/99 . I partecipanti devono essere residenti o domiciliati in  regione Emilia Romagna </a:t>
            </a:r>
          </a:p>
          <a:p>
            <a:pPr lvl="2" algn="just">
              <a:spcAft>
                <a:spcPts val="800"/>
              </a:spcAft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progetto prevede l'istituzione di un </a:t>
            </a:r>
            <a:r>
              <a:rPr lang="it-IT" b="0" i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  <a:r>
              <a:rPr lang="it-IT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Hub in cui viene costruito un progetto personalizzato con azioni di valutazione delle risorse/criticità del soggetto, orientamento e affiancamento da parte di un job coach per favorire l'occupabilità della persona con disabilità, anche attraverso l'avvio di tirocini finalizzati all'inserimento lavorativo e di percorsi d'alternanza scuola-lavoro.</a:t>
            </a:r>
            <a:endParaRPr lang="it-IT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fino al 30/09/2024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38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53928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0" y="467833"/>
            <a:ext cx="7030134" cy="6234719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FISH Federazione Italiana per il superamento       	dell’Handicap </a:t>
            </a: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Enti Gestori: </a:t>
            </a:r>
          </a:p>
          <a:p>
            <a:pPr lvl="2" algn="just"/>
            <a:r>
              <a:rPr lang="it-IT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ANFASS Guastalla tramite Coop Dimensione Uomo (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p.gozzi@anffasdimensioneuomo.it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 )</a:t>
            </a:r>
          </a:p>
          <a:p>
            <a:pPr lvl="2" algn="just"/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ERREPIU’ </a:t>
            </a:r>
            <a:r>
              <a:rPr lang="it-IT" b="1" dirty="0" err="1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</a:t>
            </a: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vitalab.apprendimento@gmail.com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lvl="2" algn="just"/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Associazione UNIVERSITA’ 21 ( </a:t>
            </a:r>
            <a:r>
              <a:rPr lang="it-IT" b="0" i="0" u="none" strike="noStrike" dirty="0">
                <a:solidFill>
                  <a:schemeClr val="accent1"/>
                </a:solidFill>
                <a:effectLst/>
                <a:latin typeface="madefor-text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associazione@universita21.it</a:t>
            </a:r>
            <a:r>
              <a:rPr lang="it-IT" b="0" i="0" u="none" strike="noStrike" dirty="0">
                <a:solidFill>
                  <a:schemeClr val="accent1"/>
                </a:solidFill>
                <a:effectLst/>
                <a:latin typeface="madefor-text-bold"/>
              </a:rPr>
              <a:t> ) per i progetti di frequenza universitaria </a:t>
            </a:r>
            <a:endParaRPr lang="it-IT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Modalità di accesso: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0" i="0" dirty="0">
                <a:solidFill>
                  <a:srgbClr val="3264AA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it-IT" sz="2000" b="0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i possibili beneficiari possono essere segnalati dall'Ufficio di Collocamento Mirato, dai 	servizi sociali territoriali (inclusi servizio Disabilità Adulti e CSM), dalle scuole e dalle 	associazioni/cooperative del territorio. Anche le famiglie e i beneficiari stessi possono 	prendere contatto diretto con le realtà attive, in questo caso sarà compito degli operatori 	mettersi in contatto con l'ente che ha l'utente in carico. </a:t>
            </a:r>
            <a:endParaRPr lang="it-IT" sz="20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39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56672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/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n-lt"/>
                <a:ea typeface="+mj-ea"/>
                <a:cs typeface="+mj-cs"/>
              </a:rPr>
              <a:t>I BENEFICIARI DELLA LEGGE SUL COLLOCAMENTO MIRATO DEI DISABILI 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A4DBF7C-68FF-4E41-9A8B-07C56AFA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642" y="855598"/>
            <a:ext cx="7141412" cy="4872005"/>
          </a:xfrm>
        </p:spPr>
        <p:txBody>
          <a:bodyPr anchor="ctr"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/>
                <a:cs typeface="Times New Roman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/>
                <a:cs typeface="Times New Roman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“Progetto FAND Federazione tra le Associazioni   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                     Nazionali delle persone con </a:t>
            </a:r>
            <a:r>
              <a:rPr lang="it-IT" sz="2000" b="1" dirty="0" err="1">
                <a:solidFill>
                  <a:srgbClr val="3264AA"/>
                </a:solidFill>
                <a:ea typeface="Calibri"/>
                <a:cs typeface="Times New Roman"/>
              </a:rPr>
              <a:t>Disabiltà</a:t>
            </a: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 E-R"</a:t>
            </a:r>
            <a:endParaRPr lang="it-IT" sz="2000" dirty="0">
              <a:solidFill>
                <a:srgbClr val="3264AA"/>
              </a:solidFill>
              <a:effectLst/>
              <a:ea typeface="Calibri"/>
              <a:cs typeface="Times New Roman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ANMIL </a:t>
            </a: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 giovani con disabilità certificata ai sensi della Legge n 104/92; persone disabili in cerca di lavoro iscritte al collocamento mirato secondo quanto previsto dalla L 68/99 . I partecipanti devono essere residenti o domiciliati in  regione Emilia Romagna </a:t>
            </a:r>
          </a:p>
          <a:p>
            <a:pPr lvl="2" algn="just">
              <a:spcAft>
                <a:spcPts val="800"/>
              </a:spcAft>
            </a:pPr>
            <a:r>
              <a:rPr lang="it-IT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progetto prevede una presa in carico integrata tra i vari partner del progetto , una skill gap </a:t>
            </a:r>
            <a:r>
              <a:rPr lang="it-IT" b="0" i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analisys</a:t>
            </a:r>
            <a:r>
              <a:rPr lang="it-IT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una accompagnamento verso l’autonomia lavorativa . E’ prevista l’attivazione di tirocini e corsi di formazione </a:t>
            </a:r>
            <a:endParaRPr lang="it-IT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fino al 30/09/2024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40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083558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00" y="563918"/>
            <a:ext cx="7098754" cy="6138634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FAND Federazione tra le Associazioni Nazionali 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delle persone con </a:t>
            </a:r>
            <a:r>
              <a:rPr lang="it-IT" sz="2000" b="1" dirty="0" err="1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Disabiltà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E- R ‘’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 Gestori: 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ANMIL  Associazione Nazionale fra lavoratori Mutilati e Invalidi del lavoro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ANMIC Associazione </a:t>
            </a: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azionale Mutilati e Invalidi Civili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UNMS Unione Nazionale Mutilati per Servizio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ENS Ente Nazionale Sordi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UICI Unione Italiana dei Ciechi e degli Ipovedenti  e loro enti formativi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WINNER MESTIERI ER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</a:rPr>
              <a:t>CIOFS FP/ER</a:t>
            </a:r>
            <a:endParaRPr lang="it-IT" b="1" i="0" dirty="0">
              <a:solidFill>
                <a:schemeClr val="accent1"/>
              </a:solidFill>
              <a:effectLst/>
              <a:latin typeface="Aptos" panose="020B00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Modalità di accesso: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0" i="0" dirty="0">
                <a:solidFill>
                  <a:srgbClr val="3264AA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it-IT" sz="2000" b="0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i possibili beneficiari possono essere segnalati dalle associazioni partner del progetto oppure auto	le persone possono autocandidarsi scrivendo a : </a:t>
            </a:r>
            <a:r>
              <a:rPr lang="it-IT" sz="2000" b="0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hlinkClick r:id="rId2"/>
              </a:rPr>
              <a:t>latorre@winnermestieri.it</a:t>
            </a:r>
            <a:r>
              <a:rPr lang="it-IT" sz="2000" b="0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 </a:t>
            </a:r>
            <a:endParaRPr lang="it-IT" sz="20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41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222401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CENNI SUL MONDO DEL LAVORO LOCALE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163A6-FADC-923E-1841-6CCD36E6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>
                <a:latin typeface="+mn-lt"/>
              </a:rPr>
              <a:t>IL MONDO DEL LAVORO NELLA PROVINCIA DI REGGIO EMILIA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06BDF3-2C0B-56AB-E832-D5FD88ED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4BB39-D862-D86D-1E7D-5CF64045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5" y="6215289"/>
            <a:ext cx="10141259" cy="358207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* </a:t>
            </a:r>
            <a:r>
              <a:rPr lang="it-IT" sz="1000" dirty="0">
                <a:solidFill>
                  <a:schemeClr val="bg1"/>
                </a:solidFill>
              </a:rPr>
              <a:t>Da Sito UNIONCAMERE/ANPAL Sistema informativo Excelsior – Monitoraggio dei fabbisogni professionali delle imprese italiane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3FCD162-814B-194F-8F2C-9A3169EF946E}"/>
              </a:ext>
            </a:extLst>
          </p:cNvPr>
          <p:cNvSpPr/>
          <p:nvPr/>
        </p:nvSpPr>
        <p:spPr>
          <a:xfrm>
            <a:off x="5444973" y="1072210"/>
            <a:ext cx="6196612" cy="74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Professioni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richieste (ottobre 2023)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103144B-0C53-061E-7DFA-D0C924ABEC30}"/>
              </a:ext>
            </a:extLst>
          </p:cNvPr>
          <p:cNvSpPr/>
          <p:nvPr/>
        </p:nvSpPr>
        <p:spPr>
          <a:xfrm>
            <a:off x="550415" y="1072209"/>
            <a:ext cx="3915052" cy="49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 profili più richiesti al Collocamento Mirato (anno 2023)</a:t>
            </a:r>
          </a:p>
          <a:p>
            <a:pPr algn="ctr"/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 centralino/reception/segreteria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Impiegato amministrativo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 magazzino con patentino carrello elevatore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Montatore meccanico/addetto assemblaggio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Operatore alle macchine utensili automatizzate e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alle pulizie civili e industriali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Commesso/addetto alle vendite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Disegnatore meccanico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Tecnico informatico/programmatore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A31226-E8FE-827A-CA98-4471A98A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42" y="1964325"/>
            <a:ext cx="6196612" cy="4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1828801"/>
            <a:ext cx="5782716" cy="267556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/>
            <a:r>
              <a:rPr lang="en-US" sz="3200" dirty="0">
                <a:latin typeface="+mn-lt"/>
              </a:rPr>
              <a:t>E per </a:t>
            </a:r>
            <a:r>
              <a:rPr lang="en-US" sz="3200" dirty="0" err="1">
                <a:latin typeface="+mn-lt"/>
              </a:rPr>
              <a:t>saperne</a:t>
            </a:r>
            <a:r>
              <a:rPr lang="en-US" sz="3200" dirty="0">
                <a:latin typeface="+mn-lt"/>
              </a:rPr>
              <a:t> di </a:t>
            </a:r>
            <a:r>
              <a:rPr lang="en-US" sz="3200" dirty="0" err="1">
                <a:latin typeface="+mn-lt"/>
              </a:rPr>
              <a:t>più</a:t>
            </a:r>
            <a:r>
              <a:rPr lang="en-US" sz="3200" dirty="0">
                <a:latin typeface="+mn-lt"/>
              </a:rPr>
              <a:t> …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Collocamento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Mirato</a:t>
            </a:r>
            <a:r>
              <a:rPr lang="en-US" sz="3200" dirty="0">
                <a:latin typeface="+mn-lt"/>
              </a:rPr>
              <a:t>,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Servizi </a:t>
            </a:r>
            <a:r>
              <a:rPr lang="en-US" sz="3200" dirty="0" err="1">
                <a:latin typeface="+mn-lt"/>
              </a:rPr>
              <a:t>Sanitari</a:t>
            </a:r>
            <a:r>
              <a:rPr lang="en-US" sz="3200" dirty="0">
                <a:latin typeface="+mn-lt"/>
              </a:rPr>
              <a:t> e Sociali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Indirizzi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utili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CC4F1-10C3-4048-964C-2F4178DB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161018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0C5FEB-2457-4ED2-96AC-FEAAE747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759279"/>
            <a:ext cx="11487149" cy="4620986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304544-9F2E-4AC1-A737-28B65F0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013D24-038B-43E6-8728-CF0E850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6E88BA-70C0-4DC9-BA6E-E68E95D5020C}"/>
              </a:ext>
            </a:extLst>
          </p:cNvPr>
          <p:cNvSpPr txBox="1"/>
          <p:nvPr/>
        </p:nvSpPr>
        <p:spPr>
          <a:xfrm>
            <a:off x="1979600" y="1080496"/>
            <a:ext cx="88331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rgbClr val="3264AA"/>
                </a:solidFill>
              </a:rPr>
              <a:t>Per iscrizione negli elenchi di cui alla L.68/99</a:t>
            </a:r>
          </a:p>
          <a:p>
            <a:pPr lvl="0"/>
            <a:r>
              <a:rPr lang="it-IT" sz="1400" b="1" dirty="0">
                <a:solidFill>
                  <a:srgbClr val="3264AA"/>
                </a:solidFill>
              </a:rPr>
              <a:t>COLLOCAMENTO MIRATO – SERVIZI ALLE PERSONE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Via Premuda, 40 – Reggio Emilia - Tel. 0522/936633 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E-mail: </a:t>
            </a:r>
            <a:r>
              <a:rPr lang="it-IT" sz="1400" dirty="0">
                <a:solidFill>
                  <a:srgbClr val="3264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arl.legge68persone.re@regione.emilia-romagna.it</a:t>
            </a:r>
            <a:endParaRPr lang="it-IT" sz="1400" dirty="0">
              <a:solidFill>
                <a:srgbClr val="3264AA"/>
              </a:solidFill>
            </a:endParaRP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Sito Internet: </a:t>
            </a:r>
            <a:r>
              <a:rPr lang="it-IT" sz="1400" dirty="0">
                <a:solidFill>
                  <a:srgbClr val="3264A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www.agenzialavoro.emr.it</a:t>
            </a:r>
            <a:r>
              <a:rPr lang="it-IT" sz="1400" dirty="0">
                <a:solidFill>
                  <a:srgbClr val="3264AA"/>
                </a:solidFill>
              </a:rPr>
              <a:t> – I Centri per l’Impiego – Reggio Emilia – Approfondimenti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Collocamento mirato- Servizi per le persone 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Orari: dal lunedì al venerdì 09:00 – 13:00 martedì anche 14.30 – 16.30 (accesso solo su appuntamento)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Consulenza telefonica: 0522/936633 (dal lunedì al venerdì 09:00 – 13:00 martedì anche 14.30 – 16.30)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ED0C3A-4C54-4556-88B9-7C01DC43D248}"/>
              </a:ext>
            </a:extLst>
          </p:cNvPr>
          <p:cNvSpPr txBox="1"/>
          <p:nvPr/>
        </p:nvSpPr>
        <p:spPr>
          <a:xfrm>
            <a:off x="5055660" y="2865600"/>
            <a:ext cx="205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rgbClr val="3264AA"/>
                </a:solidFill>
              </a:rPr>
              <a:t>Riferimenti CPI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D0770-1ED3-4EDF-BBF5-688076C8EB81}"/>
              </a:ext>
            </a:extLst>
          </p:cNvPr>
          <p:cNvSpPr txBox="1"/>
          <p:nvPr/>
        </p:nvSpPr>
        <p:spPr>
          <a:xfrm>
            <a:off x="1979600" y="3102705"/>
            <a:ext cx="615211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CASTELNUOVO NE’ MONTI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G. Micheli, 10/d-e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42035 Castelnovo Ne' Monti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0522/936613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impiego.castelnovomonti@regione.emilia-romagna.it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CORREGGIO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 Garibaldi, 7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42015 Correggio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0522/936601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impiego.correggio@regione.emilia-romagna.it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GUASTALLA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 Matteotti, 4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42016 Guastalla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0522/407701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impiego.guastalla@regione.emilia-romagna.it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8AF33B-D1EF-411F-BB2F-FCF0955F9182}"/>
              </a:ext>
            </a:extLst>
          </p:cNvPr>
          <p:cNvSpPr txBox="1"/>
          <p:nvPr/>
        </p:nvSpPr>
        <p:spPr>
          <a:xfrm>
            <a:off x="6476582" y="3089348"/>
            <a:ext cx="51579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MONTECCHIO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Piazzale Cavour, 28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42027 Montecchio Emilia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0522/407710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impiego.montecchio@regione.emilia-romagna.it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SCANDIANO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Don P. Borghi, 6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42019 Scandiano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0522/936600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impiego.scandiano@regione.emilia-romagna.it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13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CC4F1-10C3-4048-964C-2F4178DB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161018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0C5FEB-2457-4ED2-96AC-FEAAE747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759279"/>
            <a:ext cx="11487149" cy="4620986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304544-9F2E-4AC1-A737-28B65F0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013D24-038B-43E6-8728-CF0E850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D0770-1ED3-4EDF-BBF5-688076C8EB81}"/>
              </a:ext>
            </a:extLst>
          </p:cNvPr>
          <p:cNvSpPr txBox="1"/>
          <p:nvPr/>
        </p:nvSpPr>
        <p:spPr>
          <a:xfrm>
            <a:off x="580457" y="1463103"/>
            <a:ext cx="61521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>
                <a:solidFill>
                  <a:srgbClr val="3264AA"/>
                </a:solidFill>
              </a:rPr>
              <a:t>Per visualizzare le offerte di lavoro e per il servizio di preselezione</a:t>
            </a:r>
          </a:p>
          <a:p>
            <a:pPr lvl="0"/>
            <a:r>
              <a:rPr lang="it-IT" sz="1400" b="1">
                <a:solidFill>
                  <a:srgbClr val="3264AA"/>
                </a:solidFill>
              </a:rPr>
              <a:t>COLLOCAMENTO MIRATO – UFFICIO INSERIMENTI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Via Premuda, 40 – Reggio Emilia - Tel. 0522/936630 – 936623 - 936631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E-mail: arl.legge68preselezione.re@regione.emilia-romagna.it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Sito Internet: </a:t>
            </a:r>
            <a:r>
              <a:rPr lang="it-IT" sz="1400">
                <a:solidFill>
                  <a:srgbClr val="3264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www.agenzialavoro.emr.it</a:t>
            </a:r>
            <a:r>
              <a:rPr lang="it-IT" sz="1400">
                <a:solidFill>
                  <a:srgbClr val="3264AA"/>
                </a:solidFill>
              </a:rPr>
              <a:t> – I Centri per L’impiego – Reggio Emilia- Approfondimenti- Collocamento mirato- Servizi per le persone – Offerte di preselezione</a:t>
            </a: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8AF33B-D1EF-411F-BB2F-FCF0955F9182}"/>
              </a:ext>
            </a:extLst>
          </p:cNvPr>
          <p:cNvSpPr txBox="1"/>
          <p:nvPr/>
        </p:nvSpPr>
        <p:spPr>
          <a:xfrm>
            <a:off x="6319539" y="3486007"/>
            <a:ext cx="515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>
                <a:solidFill>
                  <a:srgbClr val="3264AA"/>
                </a:solidFill>
              </a:rPr>
              <a:t>Per informazioni su tirocini a favore delle persone disabili</a:t>
            </a:r>
          </a:p>
          <a:p>
            <a:pPr lvl="0"/>
            <a:r>
              <a:rPr lang="it-IT" sz="1400" b="1">
                <a:solidFill>
                  <a:srgbClr val="3264AA"/>
                </a:solidFill>
              </a:rPr>
              <a:t>COLLOCAMENTO MIRATO – TIROCINI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Via Premuda, 40 – Reggio Emilia - Tel. 0522/936630 – 936626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arl.legge68preselezione.re@regione.emilia-romagna.it</a:t>
            </a:r>
          </a:p>
        </p:txBody>
      </p:sp>
    </p:spTree>
    <p:extLst>
      <p:ext uri="{BB962C8B-B14F-4D97-AF65-F5344CB8AC3E}">
        <p14:creationId xmlns:p14="http://schemas.microsoft.com/office/powerpoint/2010/main" val="3637180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Sanitari)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7502"/>
              </p:ext>
            </p:extLst>
          </p:nvPr>
        </p:nvGraphicFramePr>
        <p:xfrm>
          <a:off x="367394" y="629655"/>
          <a:ext cx="11487150" cy="544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321923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PEC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50825" algn="just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</a:t>
                      </a:r>
                      <a:r>
                        <a:rPr sz="1100" b="1" spc="-8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Reggio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Emilia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Amendola,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2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42122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149860" algn="ctr">
                        <a:lnSpc>
                          <a:spcPct val="102400"/>
                        </a:lnSpc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Reggio Emilia 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Padiglione 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Tanzi,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Area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ex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</a:t>
                      </a:r>
                      <a:r>
                        <a:rPr sz="1100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Lazzaro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martedì</a:t>
                      </a:r>
                      <a:r>
                        <a:rPr sz="1100" b="1" spc="-2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2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b="0" spc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iovedì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15:00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17:00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 invalidi civili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0522/335721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0522/335441</a:t>
                      </a:r>
                      <a:r>
                        <a:rPr lang="it-IT" sz="1100" b="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</a:t>
                      </a:r>
                      <a:r>
                        <a:rPr sz="1100" b="1" spc="-6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5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-46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Giovedì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1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5:00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17:00</a:t>
                      </a:r>
                      <a:endParaRPr lang="it-IT"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3335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er</a:t>
                      </a:r>
                      <a:r>
                        <a:rPr sz="1100" u="none" spc="-2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sz="1100" u="none" spc="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</a:t>
                      </a:r>
                      <a:r>
                        <a:rPr sz="1100" u="none" spc="-2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c.au 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sl.re.it</a:t>
                      </a:r>
                      <a:endParaRPr sz="110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895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ovo  ne’</a:t>
                      </a:r>
                      <a:r>
                        <a:rPr sz="1100" b="1" spc="-2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Monti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Boschi 4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42035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121285" algn="ctr">
                        <a:lnSpc>
                          <a:spcPct val="102400"/>
                        </a:lnSpc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Castelnovo</a:t>
                      </a:r>
                      <a:r>
                        <a:rPr sz="1100" spc="-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ne’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Monti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lang="it-IT" sz="1100" b="0" spc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unedì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r>
                        <a:rPr lang="it-IT" sz="1100" b="0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0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 invalidi civili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0522/617347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0522/612123</a:t>
                      </a:r>
                      <a:endParaRPr lang="it-IT" sz="1100" b="0" spc="-1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lunedì a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5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6510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sanitapubblicacastelnovo </a:t>
                      </a:r>
                      <a:r>
                        <a:rPr sz="1100" u="none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monti@pec.ausl.re.it</a:t>
                      </a:r>
                      <a:endParaRPr sz="110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1018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3187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Piazzale</a:t>
                      </a:r>
                      <a:r>
                        <a:rPr sz="1100" spc="-5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Rocco,</a:t>
                      </a:r>
                      <a:r>
                        <a:rPr sz="1100" spc="-2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</a:t>
                      </a:r>
                      <a:r>
                        <a:rPr sz="1100" spc="-2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42015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Correggio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ercoledì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 invalidi civili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0522/630498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0522/630455</a:t>
                      </a:r>
                      <a:endParaRPr lang="it-IT" sz="1100" b="0" spc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lunedì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4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04139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sanitapubblicacorreggio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25192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5400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46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Gu</a:t>
                      </a:r>
                      <a:r>
                        <a:rPr sz="1100" b="1" spc="-1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1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alla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171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Piazzale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Matteotti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,</a:t>
                      </a:r>
                      <a:r>
                        <a:rPr sz="1100" spc="-3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</a:t>
                      </a:r>
                      <a:r>
                        <a:rPr sz="1100" spc="-3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42016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348615" algn="ctr">
                        <a:lnSpc>
                          <a:spcPct val="102400"/>
                        </a:lnSpc>
                      </a:pP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Guastalla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Ingresso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 </a:t>
                      </a:r>
                      <a:r>
                        <a:rPr sz="1100" spc="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S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pa</a:t>
                      </a:r>
                      <a:r>
                        <a:rPr sz="1100" spc="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z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,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7/a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2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0522/837607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0522/837608</a:t>
                      </a:r>
                      <a:r>
                        <a:rPr lang="it-IT" sz="1100" b="0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spc="-5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219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sanitapubblicaguastalla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32156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3825" algn="just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ecc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h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io  Emilia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5971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Saragat,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11</a:t>
                      </a:r>
                      <a:r>
                        <a:rPr sz="1100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</a:p>
                    <a:p>
                      <a:pPr marL="895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42027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9535" marR="360680" algn="ctr">
                        <a:lnSpc>
                          <a:spcPct val="102400"/>
                        </a:lnSpc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cc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h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  Emilia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unedì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b="0" spc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 invalidi civili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0522/860162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0522/860140</a:t>
                      </a:r>
                      <a:endParaRPr lang="it-IT" sz="1100" b="0" spc="-1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lunedì a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-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1176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sanitapubblicamontecchio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466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76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 spc="-46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Scandiano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 Martiri </a:t>
                      </a:r>
                      <a:r>
                        <a:rPr sz="1100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della</a:t>
                      </a:r>
                      <a:r>
                        <a:rPr sz="1100" spc="-6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Libertà,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2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2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42019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95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Scandiano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 </a:t>
                      </a:r>
                      <a:r>
                        <a:rPr sz="1100" spc="-4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Mercoledi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: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3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endParaRPr lang="it-IT" sz="1100" b="0" spc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Venerdi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: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3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 invalidi civili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0522/850336 </a:t>
                      </a:r>
                      <a:r>
                        <a:rPr sz="1100" spc="-48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0522/850297</a:t>
                      </a:r>
                      <a:endParaRPr lang="it-IT" sz="1100" spc="-1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Mercoledi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it-IT"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Venerdi</a:t>
                      </a:r>
                      <a:r>
                        <a:rPr lang="it-IT" sz="1100" b="1" spc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lang="it-IT" sz="1100" spc="-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044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sanitapubblicascandiano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11970440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9770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Sociali)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77484"/>
              </p:ext>
            </p:extLst>
          </p:nvPr>
        </p:nvGraphicFramePr>
        <p:xfrm>
          <a:off x="390617" y="629655"/>
          <a:ext cx="11463927" cy="577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207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321923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PEC</a:t>
                      </a:r>
                      <a:r>
                        <a:rPr lang="it-IT"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/MAIL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Reggio Emilia </a:t>
                      </a:r>
                    </a:p>
                    <a:p>
                      <a:pPr algn="l"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Servizi Sociali - Segreteria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Guido Da Castello, 13 - 42121 Reggio Emilia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Orario: Dal lunedì al venerdì esclusivamente su appuntamento.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Telefono: 0522 456837 - 456962.</a:t>
                      </a:r>
                    </a:p>
                    <a:p>
                      <a:pPr algn="ctr"/>
                      <a:b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 servizisociali.sedecentrale@comune.re.it</a:t>
                      </a: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8953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TERRA DI MEZZO (comuni di BAGNOLO , CADELBOSCO SOPRA , CASTELNUOVO SOTTO)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della Libertà, 1 Cadelbosco di Sopra (RE)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-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 0522-918511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100" b="0" u="sng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segreteria@unionepec.it</a:t>
                      </a:r>
                      <a:endParaRPr lang="it-IT" sz="1100" b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1018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TERRE MATILDICHE (comuni di ALBINEA , VEZZANO , QUATTRO CASTELLA)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3187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Dante, 1, 42020 Quattro Castella RE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 Lunedì al Venerdì: 7.30 – 13.00</a:t>
                      </a:r>
                      <a:br>
                        <a:rPr lang="it-IT" sz="1100" b="0">
                          <a:solidFill>
                            <a:srgbClr val="3264AA"/>
                          </a:solidFill>
                          <a:latin typeface="+mn-lt"/>
                        </a:rPr>
                      </a:b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Sabato chiuso</a:t>
                      </a:r>
                      <a:br>
                        <a:rPr lang="it-IT" sz="1100" b="0">
                          <a:solidFill>
                            <a:srgbClr val="3264AA"/>
                          </a:solidFill>
                          <a:latin typeface="+mn-lt"/>
                        </a:rPr>
                      </a:b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0522.249211</a:t>
                      </a:r>
                      <a:endParaRPr lang="it-IT"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04139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unione@pec.collinematildiche.it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25192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PIANURA REGGIANA </a:t>
                      </a:r>
                    </a:p>
                    <a:p>
                      <a:pPr algn="l" fontAlgn="base"/>
                      <a: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comuni di CORREGGIO , CAMPAGNOLA, FABBRICO , RIO SALICETO , ROLO E SAN MARTINO IN RIO)</a:t>
                      </a:r>
                    </a:p>
                    <a:p>
                      <a:pPr algn="l"/>
                      <a:b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C.so Mazzini, 35 a Correggio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venerdi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11.00 - 13.00</a:t>
                      </a:r>
                    </a:p>
                    <a:p>
                      <a:pPr algn="ctr"/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mercoledi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09.00 - 13.00</a:t>
                      </a:r>
                    </a:p>
                    <a:p>
                      <a:pPr algn="ctr"/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mercoledi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100" b="0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giovedi</a:t>
                      </a:r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16.30 - 17.30</a:t>
                      </a:r>
                    </a:p>
                    <a:p>
                      <a:pPr algn="ctr"/>
                      <a: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sabato 09.00 - 12.00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0522644611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servizi.sociali@pianurareggiana.it</a:t>
                      </a:r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32156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382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BASSA REGGIANA  (comuni di GUASTALLA , BORETTO , BRESCELLO , GUALTIERI,LUZZATRA , NOVELLARA E POVIGLIO)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5971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IV novembre, 9/2 - Guastalla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Coordinatore Area Disabili - Paolo Berni</a:t>
                      </a:r>
                    </a:p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0522-655109 e-mail: </a:t>
                      </a:r>
                      <a:r>
                        <a:rPr lang="it-IT" sz="1100" b="0" u="sng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p.berni@bassareggiana.it</a:t>
                      </a:r>
                      <a:endParaRPr lang="it-IT" sz="1100" b="0">
                        <a:solidFill>
                          <a:srgbClr val="3264A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Assistente sociale: Silvia Fantini</a:t>
                      </a:r>
                    </a:p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 e-mail: </a:t>
                      </a:r>
                      <a:r>
                        <a:rPr lang="it-IT" sz="1100" b="0" u="sng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s.fantini@bassareggiana.it</a:t>
                      </a:r>
                      <a:endParaRPr lang="it-IT" sz="1100" b="0">
                        <a:solidFill>
                          <a:srgbClr val="3264A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Educatore: Nicoletta Benevelli</a:t>
                      </a:r>
                    </a:p>
                    <a:p>
                      <a:pPr algn="ctr"/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e-mail: </a:t>
                      </a:r>
                      <a:r>
                        <a:rPr lang="it-IT" sz="1100" b="0" u="sng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n.benevelli@bassareggiana.it</a:t>
                      </a:r>
                      <a:r>
                        <a:rPr lang="it-IT" sz="1100" b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41910" marB="0"/>
                </a:tc>
                <a:tc hMerge="1"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Coordinatore Area Disabili - Paolo Berni</a:t>
                      </a: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0522-655109 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p.berni@bassareggiana.it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Assistente sociale: Silvia Fantini</a:t>
                      </a: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 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s.fantini@bassareggiana.it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Educatore: Nicoletta Benevelli</a:t>
                      </a:r>
                    </a:p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n.benevelli@bassareggiana.it</a:t>
                      </a: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sz="1100">
                        <a:solidFill>
                          <a:srgbClr val="3264AA"/>
                        </a:solidFill>
                        <a:latin typeface="+mj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46681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120" marR="12763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VAL D'ENZA ( comuni di BIBBIANO , CANOSSA , CAVRIAGO ,GATTATICO , S ILARIO D'ENZA ,CAMPEGINE , MONTECCHIO EMILIA , S POLO D'ENZA 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Brodolini, 6 - Cavriago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lang="it-IT"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it-IT" sz="1100" b="0" i="0" u="sng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segreteria@unionevaldenza.it</a:t>
                      </a:r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PEC: </a:t>
                      </a:r>
                      <a:r>
                        <a:rPr lang="it-IT" sz="1100" b="0" i="0" u="sng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segreteria.unionevaldenza@pec.it</a:t>
                      </a:r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11970440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70993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Sociali)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367614"/>
              </p:ext>
            </p:extLst>
          </p:nvPr>
        </p:nvGraphicFramePr>
        <p:xfrm>
          <a:off x="364036" y="1055783"/>
          <a:ext cx="11576430" cy="273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25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95243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344710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319976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319976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PEC</a:t>
                      </a:r>
                      <a:r>
                        <a:rPr lang="it-IT" sz="14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/MAIL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TRESINARO SECCHIA (comuni di BAISO , CASLGRANDE , CASTELLARANO,RUBIERA , SCANDIANO,VIANO)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Reverberi, 1 – 42019 Scandiano</a:t>
                      </a: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0522 985 900</a:t>
                      </a:r>
                      <a:b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amministrazione@ssu.tresinarosecchia.it</a:t>
                      </a:r>
                      <a:br>
                        <a:rPr lang="it-IT" sz="1100" b="0" u="none">
                          <a:solidFill>
                            <a:srgbClr val="3264AA"/>
                          </a:solidFill>
                          <a:latin typeface="+mj-lt"/>
                        </a:rPr>
                      </a:br>
                      <a:r>
                        <a:rPr lang="it-IT" sz="1100" b="0" i="0" u="none" kern="1200" err="1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Pec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unione@pec.tresinarosecchia.it</a:t>
                      </a: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284943">
                <a:tc>
                  <a:txBody>
                    <a:bodyPr/>
                    <a:lstStyle/>
                    <a:p>
                      <a:pPr marL="71120" marR="895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MONTANA DEI COMUNI DELL'APPENNINO REGGIANO (comuni di CASTELNUOVO MONTI, CARPINETI, CASINA,TOANO, VETTO, VENTASSO, VILLA MINOZZO)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della Libertà, 1 Cadelbosco di Sopra (RE)</a:t>
                      </a: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 gridSpan="2">
                  <a:txBody>
                    <a:bodyPr/>
                    <a:lstStyle/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Coordinatrice Francesca </a:t>
                      </a:r>
                      <a:r>
                        <a:rPr lang="it-IT" sz="1100" b="0" i="0" u="none" kern="120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Jacopetti</a:t>
                      </a:r>
                      <a:b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0522.610280 Email 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f.jacopetti@comune.castelnovo-nemonti.re.it</a:t>
                      </a:r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Infermiera con funzione educativa Nadia Pellegrini</a:t>
                      </a:r>
                      <a:b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0522.610285 Email 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n.pellegrini@ausl.re.it</a:t>
                      </a:r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Educatrice Katia Bonicelli</a:t>
                      </a:r>
                      <a:b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0522.610277 Email 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ssu-castelnovomonti@coopselios.com</a:t>
                      </a:r>
                    </a:p>
                    <a:p>
                      <a:pPr fontAlgn="base"/>
                      <a:r>
                        <a:rPr lang="it-IT" sz="1100" b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segreteria@unionepec.it</a:t>
                      </a:r>
                      <a:endParaRPr lang="it-IT" sz="1100" b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it-IT" sz="1100" b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0" u="none">
                        <a:solidFill>
                          <a:srgbClr val="3264AA"/>
                        </a:solidFill>
                        <a:latin typeface="+mn-lt"/>
                      </a:endParaRPr>
                    </a:p>
                  </a:txBody>
                  <a:tcPr marL="0" marR="0" marT="41910" marB="0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it-IT" sz="1100" b="0" u="sng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segreteria@unionepec.it</a:t>
                      </a:r>
                      <a:endParaRPr lang="it-IT" sz="1100" b="0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b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sz="1100" u="none">
                        <a:solidFill>
                          <a:srgbClr val="3264AA"/>
                        </a:solidFill>
                        <a:latin typeface="+mj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997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6D0A3EB-9D1C-494E-84A9-C73A4991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sz="3300" dirty="0">
                <a:solidFill>
                  <a:srgbClr val="FFFFFF"/>
                </a:solidFill>
                <a:latin typeface="+mn-lt"/>
              </a:rPr>
              <a:t>I BENEFICIARI</a:t>
            </a:r>
            <a:br>
              <a:rPr lang="it-IT" sz="3300" dirty="0">
                <a:solidFill>
                  <a:srgbClr val="FFFFFF"/>
                </a:solidFill>
                <a:latin typeface="+mn-lt"/>
              </a:rPr>
            </a:br>
            <a:r>
              <a:rPr lang="it-IT" sz="3300" dirty="0">
                <a:solidFill>
                  <a:srgbClr val="FFFFFF"/>
                </a:solidFill>
                <a:latin typeface="+mn-lt"/>
              </a:rPr>
              <a:t>DELLA LEGGE SUL COLLOCAMENTO MIRATO DEI DISABILI</a:t>
            </a:r>
            <a:br>
              <a:rPr lang="it-IT" sz="3300" dirty="0">
                <a:solidFill>
                  <a:srgbClr val="FFFFFF"/>
                </a:solidFill>
                <a:latin typeface="+mn-lt"/>
              </a:rPr>
            </a:br>
            <a:r>
              <a:rPr lang="it-IT" sz="3300" dirty="0">
                <a:solidFill>
                  <a:srgbClr val="FFFFFF"/>
                </a:solidFill>
                <a:latin typeface="+mn-lt"/>
              </a:rPr>
              <a:t>(art. 1 L. 68/99)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AE56A-C9EF-45FB-9A14-FAC42E8F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12065" marR="6350" indent="0" algn="just">
              <a:spcBef>
                <a:spcPts val="1019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in </a:t>
            </a:r>
            <a:r>
              <a:rPr lang="it-IT" sz="2400" spc="-10" dirty="0">
                <a:solidFill>
                  <a:srgbClr val="3264AA"/>
                </a:solidFill>
                <a:cs typeface="Calibri Light" panose="020F0302020204030204" pitchFamily="34" charset="0"/>
              </a:rPr>
              <a:t>età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lavorativa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affette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minorazioni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fisiche, psichiche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sensoriali </a:t>
            </a:r>
            <a:r>
              <a:rPr lang="it-IT" sz="2400" spc="-15" dirty="0">
                <a:solidFill>
                  <a:srgbClr val="3264AA"/>
                </a:solidFill>
                <a:cs typeface="Calibri Light" panose="020F0302020204030204" pitchFamily="34" charset="0"/>
              </a:rPr>
              <a:t>e</a:t>
            </a:r>
            <a:r>
              <a:rPr lang="it-IT" sz="2400" spc="-1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portatori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di 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handicap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intellettivo,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che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comportino 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una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riduzione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della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capacità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lavorativa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pari o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al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75" dirty="0">
                <a:solidFill>
                  <a:srgbClr val="3264AA"/>
                </a:solidFill>
                <a:cs typeface="Calibri Light" panose="020F0302020204030204" pitchFamily="34" charset="0"/>
              </a:rPr>
              <a:t>46%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pPr marL="12065" marR="5080" indent="0" algn="just">
              <a:spcBef>
                <a:spcPts val="600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invalide del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lavoro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con 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un 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grado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di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invalidità pari o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al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75" dirty="0">
                <a:solidFill>
                  <a:srgbClr val="3264AA"/>
                </a:solidFill>
                <a:cs typeface="Calibri Light" panose="020F0302020204030204" pitchFamily="34" charset="0"/>
              </a:rPr>
              <a:t>34%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pPr marL="12065" marR="5080" indent="0" algn="just">
              <a:spcBef>
                <a:spcPts val="600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non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vedenti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(colpite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 </a:t>
            </a:r>
            <a:r>
              <a:rPr lang="it-IT" sz="2400" spc="-5" dirty="0">
                <a:solidFill>
                  <a:srgbClr val="3264AA"/>
                </a:solidFill>
                <a:cs typeface="Calibri Light" panose="020F0302020204030204" pitchFamily="34" charset="0"/>
              </a:rPr>
              <a:t>cecità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assoluta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con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un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residuo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visivo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non</a:t>
            </a:r>
            <a:r>
              <a:rPr lang="it-IT" sz="2400" spc="4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</a:t>
            </a:r>
            <a:r>
              <a:rPr lang="it-IT" sz="2400" spc="38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ad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65" dirty="0">
                <a:solidFill>
                  <a:srgbClr val="3264AA"/>
                </a:solidFill>
                <a:cs typeface="Calibri Light" panose="020F0302020204030204" pitchFamily="34" charset="0"/>
              </a:rPr>
              <a:t>un</a:t>
            </a:r>
            <a:r>
              <a:rPr lang="it-IT" sz="2400" spc="7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decimo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ad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entrambi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gli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occhi)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sordomute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(colpite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sordità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dalla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nascita</a:t>
            </a:r>
            <a:r>
              <a:rPr lang="it-IT" sz="2400" spc="38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prima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dell’apprendimento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della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45" dirty="0">
                <a:solidFill>
                  <a:srgbClr val="3264AA"/>
                </a:solidFill>
                <a:cs typeface="Calibri Light" panose="020F0302020204030204" pitchFamily="34" charset="0"/>
              </a:rPr>
              <a:t>lingua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Calibri Light" panose="020F0302020204030204" pitchFamily="34" charset="0"/>
              </a:rPr>
              <a:t>parlata)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10F1F-7F10-493A-9A64-162A2F83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B6D896-F375-4FD3-8457-A6BF5591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5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930639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27539A-37CB-6C4C-AA8B-D5C5956E2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63" y="5997290"/>
            <a:ext cx="4566582" cy="432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Reggio Emilia, Gennaio/Febbraio 2024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0365AB2-41FF-4F13-B927-3A51927AF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12817" y="4086880"/>
            <a:ext cx="5370766" cy="1605568"/>
          </a:xfrm>
        </p:spPr>
        <p:txBody>
          <a:bodyPr/>
          <a:lstStyle/>
          <a:p>
            <a:pPr algn="ctr"/>
            <a:r>
              <a:rPr lang="it-IT" b="1" dirty="0">
                <a:latin typeface="+mj-lt"/>
              </a:rPr>
              <a:t>  </a:t>
            </a:r>
            <a:r>
              <a:rPr lang="it-IT" b="1" dirty="0"/>
              <a:t>GRAZIE </a:t>
            </a:r>
          </a:p>
          <a:p>
            <a:pPr algn="ctr"/>
            <a:r>
              <a:rPr lang="it-IT" b="1" dirty="0"/>
              <a:t>PER L’ATTENZIONE !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CE45ED2A-401E-4C35-A245-21B1A9858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302" y="1986291"/>
            <a:ext cx="1050288" cy="784830"/>
          </a:xfrm>
          <a:noFill/>
        </p:spPr>
        <p:txBody>
          <a:bodyPr/>
          <a:lstStyle/>
          <a:p>
            <a:r>
              <a:rPr lang="it-IT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358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D6352A-5625-49C0-939C-6A0502B4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dirty="0" err="1">
                <a:latin typeface="+mn-lt"/>
              </a:rPr>
              <a:t>Requisiti</a:t>
            </a:r>
            <a:r>
              <a:rPr lang="en-US" sz="2600" dirty="0">
                <a:latin typeface="+mn-lt"/>
              </a:rPr>
              <a:t> per </a:t>
            </a:r>
            <a:r>
              <a:rPr lang="en-US" sz="2600" dirty="0" err="1">
                <a:latin typeface="+mn-lt"/>
              </a:rPr>
              <a:t>l’accesso</a:t>
            </a:r>
            <a:r>
              <a:rPr lang="en-US" sz="2600" dirty="0">
                <a:latin typeface="+mn-lt"/>
              </a:rPr>
              <a:t> al </a:t>
            </a:r>
            <a:r>
              <a:rPr lang="en-US" sz="2600" dirty="0" err="1">
                <a:latin typeface="+mn-lt"/>
              </a:rPr>
              <a:t>Collocamento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Mirato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100" dirty="0">
                <a:solidFill>
                  <a:schemeClr val="tx1"/>
                </a:solidFill>
              </a:rPr>
            </a:b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2AC13E-D847-49C7-9885-42B96D640CFC}"/>
              </a:ext>
            </a:extLst>
          </p:cNvPr>
          <p:cNvSpPr txBox="1"/>
          <p:nvPr/>
        </p:nvSpPr>
        <p:spPr>
          <a:xfrm>
            <a:off x="147194" y="1688417"/>
            <a:ext cx="22494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>
                <a:solidFill>
                  <a:srgbClr val="3264AA"/>
                </a:solidFill>
              </a:rPr>
              <a:t>Requisiti per l’accesso al Collocamento Mirato</a:t>
            </a:r>
          </a:p>
          <a:p>
            <a:pPr algn="ctr">
              <a:spcAft>
                <a:spcPts val="600"/>
              </a:spcAft>
            </a:pPr>
            <a:r>
              <a:rPr lang="it-IT">
                <a:solidFill>
                  <a:srgbClr val="3264AA"/>
                </a:solidFill>
              </a:rPr>
              <a:t> </a:t>
            </a:r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78B90-283F-D2CA-CEFA-66D2E544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r="1127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1EEEA5-43B5-4E81-84BB-15F3E478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169F84-698C-4211-BDF5-F08AFFFB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F82156-9445-CA41-89E8-99C6AA80F8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94256880-3A0F-4C9F-8580-6AED3CF7D6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26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51DC8-16BF-475C-A77E-84A2D1F4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>
                <a:latin typeface="+mn-lt"/>
              </a:rPr>
              <a:t>I</a:t>
            </a:r>
            <a:r>
              <a:rPr lang="it-IT" sz="2800" spc="-5">
                <a:latin typeface="+mn-lt"/>
              </a:rPr>
              <a:t> </a:t>
            </a:r>
            <a:r>
              <a:rPr lang="it-IT" sz="2800">
                <a:latin typeface="+mn-lt"/>
              </a:rPr>
              <a:t>BENEFICIARI</a:t>
            </a:r>
            <a:r>
              <a:rPr lang="it-IT" sz="2800" spc="5">
                <a:latin typeface="+mn-lt"/>
              </a:rPr>
              <a:t> DELLA</a:t>
            </a:r>
            <a:r>
              <a:rPr lang="it-IT" sz="2800">
                <a:latin typeface="+mn-lt"/>
              </a:rPr>
              <a:t> LEGGE</a:t>
            </a:r>
            <a:r>
              <a:rPr lang="it-IT" sz="2800" spc="10">
                <a:latin typeface="+mn-lt"/>
              </a:rPr>
              <a:t> </a:t>
            </a:r>
            <a:r>
              <a:rPr lang="it-IT" sz="2800">
                <a:latin typeface="+mn-lt"/>
              </a:rPr>
              <a:t>SUL</a:t>
            </a:r>
            <a:r>
              <a:rPr lang="it-IT" sz="2800" spc="-5">
                <a:latin typeface="+mn-lt"/>
              </a:rPr>
              <a:t> </a:t>
            </a:r>
            <a:r>
              <a:rPr lang="it-IT" sz="2800">
                <a:latin typeface="+mn-lt"/>
              </a:rPr>
              <a:t>COLLOCAMENTO MIRATO </a:t>
            </a:r>
            <a:r>
              <a:rPr lang="it-IT" sz="2800" spc="-484">
                <a:latin typeface="+mn-lt"/>
              </a:rPr>
              <a:t> </a:t>
            </a:r>
            <a:r>
              <a:rPr lang="it-IT" sz="2800">
                <a:latin typeface="+mn-lt"/>
              </a:rPr>
              <a:t>DEI</a:t>
            </a:r>
            <a:r>
              <a:rPr lang="it-IT" sz="2800" spc="-10">
                <a:latin typeface="+mn-lt"/>
              </a:rPr>
              <a:t> </a:t>
            </a:r>
            <a:r>
              <a:rPr lang="it-IT" sz="2800">
                <a:latin typeface="+mn-lt"/>
              </a:rPr>
              <a:t>DISABILI  </a:t>
            </a:r>
            <a:br>
              <a:rPr lang="it-IT" sz="2800">
                <a:latin typeface="+mn-lt"/>
              </a:rPr>
            </a:br>
            <a:r>
              <a:rPr lang="it-IT" sz="2800" spc="-5">
                <a:latin typeface="+mn-lt"/>
              </a:rPr>
              <a:t>Requisiti</a:t>
            </a:r>
            <a:r>
              <a:rPr lang="it-IT" sz="2800" spc="10">
                <a:latin typeface="+mn-lt"/>
              </a:rPr>
              <a:t> </a:t>
            </a:r>
            <a:r>
              <a:rPr lang="it-IT" sz="2800" spc="-5">
                <a:latin typeface="+mn-lt"/>
              </a:rPr>
              <a:t>per</a:t>
            </a:r>
            <a:r>
              <a:rPr lang="it-IT" sz="2800" spc="15">
                <a:latin typeface="+mn-lt"/>
              </a:rPr>
              <a:t> </a:t>
            </a:r>
            <a:r>
              <a:rPr lang="it-IT" sz="2800" spc="-5">
                <a:latin typeface="+mn-lt"/>
              </a:rPr>
              <a:t>l’iscrizione</a:t>
            </a:r>
            <a:r>
              <a:rPr lang="it-IT" sz="2800" spc="15">
                <a:latin typeface="+mn-lt"/>
              </a:rPr>
              <a:t> </a:t>
            </a:r>
            <a:r>
              <a:rPr lang="it-IT" sz="2800">
                <a:latin typeface="+mn-lt"/>
              </a:rPr>
              <a:t>all’elenco</a:t>
            </a:r>
            <a:r>
              <a:rPr lang="it-IT" sz="2800" spc="5">
                <a:latin typeface="+mn-lt"/>
              </a:rPr>
              <a:t> </a:t>
            </a:r>
            <a:r>
              <a:rPr lang="it-IT" sz="2800">
                <a:latin typeface="+mn-lt"/>
              </a:rPr>
              <a:t>del</a:t>
            </a:r>
            <a:r>
              <a:rPr lang="it-IT" sz="2800" spc="10">
                <a:latin typeface="+mn-lt"/>
              </a:rPr>
              <a:t> </a:t>
            </a:r>
            <a:r>
              <a:rPr lang="it-IT" sz="2800" spc="-5">
                <a:latin typeface="+mn-lt"/>
              </a:rPr>
              <a:t>collocamento</a:t>
            </a:r>
            <a:r>
              <a:rPr lang="it-IT" sz="2800" spc="15">
                <a:latin typeface="+mn-lt"/>
              </a:rPr>
              <a:t> </a:t>
            </a:r>
            <a:r>
              <a:rPr lang="it-IT" sz="2800" spc="-5">
                <a:latin typeface="+mn-lt"/>
              </a:rPr>
              <a:t>mirato</a:t>
            </a:r>
            <a:endParaRPr lang="it-IT" sz="2800"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8E4ABFC-3097-4F71-96EA-CEF6FB2A3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8938"/>
              </p:ext>
            </p:extLst>
          </p:nvPr>
        </p:nvGraphicFramePr>
        <p:xfrm>
          <a:off x="2816951" y="1246697"/>
          <a:ext cx="6744299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BCA7EB-9408-4715-A07D-9F2AD2C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CACBC-8F7A-4146-9973-6E03A686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472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06B08-FCBE-49A0-3B69-8E28D092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+mn-lt"/>
              </a:rPr>
              <a:t>Il</a:t>
            </a:r>
            <a:r>
              <a:rPr lang="it-IT" dirty="0"/>
              <a:t> </a:t>
            </a:r>
            <a:r>
              <a:rPr lang="it-IT" dirty="0">
                <a:latin typeface="+mn-lt"/>
              </a:rPr>
              <a:t>percorso</a:t>
            </a:r>
            <a:r>
              <a:rPr lang="it-IT" dirty="0"/>
              <a:t> </a:t>
            </a:r>
            <a:r>
              <a:rPr lang="it-IT" dirty="0">
                <a:latin typeface="+mn-lt"/>
              </a:rPr>
              <a:t>della certificazione </a:t>
            </a:r>
            <a:r>
              <a:rPr lang="it-IT" dirty="0"/>
              <a:t>	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A4C4638-B021-5F7A-DA1E-2905E60FD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14650"/>
              </p:ext>
            </p:extLst>
          </p:nvPr>
        </p:nvGraphicFramePr>
        <p:xfrm>
          <a:off x="366713" y="1395413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B54434-9D61-B7AE-60D6-9E63F6E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5415C-A0C7-352F-BFF1-B17F0C32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8FB6D-C8EE-9481-FAD7-37AC874E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+mn-lt"/>
              </a:rPr>
              <a:t>Il percorso per la certificazione</a:t>
            </a:r>
            <a:endParaRPr lang="it-IT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604D201-6C72-CA02-98E3-D407E6C63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870929"/>
              </p:ext>
            </p:extLst>
          </p:nvPr>
        </p:nvGraphicFramePr>
        <p:xfrm>
          <a:off x="366713" y="1428969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1D71C4-5424-7CDC-F523-8E89AE7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3A7BDB-7C38-F32F-623F-78C0B458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4E596928153042A94B5C0BBB71DB53" ma:contentTypeVersion="0" ma:contentTypeDescription="Creare un nuovo documento." ma:contentTypeScope="" ma:versionID="4ad75fef47a5935bfcfe4c94b5d6b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ea9b2fbf922795d328deade55af8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A47BF-51E9-4855-849D-126D7D740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F082C-0C29-46EC-AA41-A765434DD2E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95421-0B1D-4214-A7EF-E48FD87E606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4189</Words>
  <Application>Microsoft Office PowerPoint</Application>
  <PresentationFormat>Widescreen</PresentationFormat>
  <Paragraphs>596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Cambria</vt:lpstr>
      <vt:lpstr>madefor-text-bold</vt:lpstr>
      <vt:lpstr>Palatino Linotype</vt:lpstr>
      <vt:lpstr>Segoe UI</vt:lpstr>
      <vt:lpstr>Trebuchet MS</vt:lpstr>
      <vt:lpstr>Verdana</vt:lpstr>
      <vt:lpstr>Wingdings</vt:lpstr>
      <vt:lpstr>Tema di Office</vt:lpstr>
      <vt:lpstr>Presentazione standard di PowerPoint</vt:lpstr>
      <vt:lpstr> LA LEGGE 68/99 E IL COLLOCAMENTO MIRATO</vt:lpstr>
      <vt:lpstr>La legge 68/99 e il Servizio per il Collocamento Mirato</vt:lpstr>
      <vt:lpstr> I BENEFICIARI DELLA LEGGE SUL COLLOCAMENTO MIRATO DEI DISABILI  </vt:lpstr>
      <vt:lpstr>I BENEFICIARI DELLA LEGGE SUL COLLOCAMENTO MIRATO DEI DISABILI (art. 1 L. 68/99) </vt:lpstr>
      <vt:lpstr>Requisiti per l’accesso al Collocamento Mirato   </vt:lpstr>
      <vt:lpstr>I BENEFICIARI DELLA LEGGE SUL COLLOCAMENTO MIRATO  DEI DISABILI   Requisiti per l’iscrizione all’elenco del collocamento mirato</vt:lpstr>
      <vt:lpstr>Il percorso della certificazione  </vt:lpstr>
      <vt:lpstr>Il percorso per la certificazione</vt:lpstr>
      <vt:lpstr>LA DIAGNOSI FUNZIONALE </vt:lpstr>
      <vt:lpstr>LA DIAGNOSI FUNZIONALE</vt:lpstr>
      <vt:lpstr>DIAGNOSI FUNZIONALE E ISCRIZIONE AL COLLOCAMENTO MIRATO</vt:lpstr>
      <vt:lpstr>         Esempio di Verbale di Invalidità Civile</vt:lpstr>
      <vt:lpstr>Presentazione standard di PowerPoint</vt:lpstr>
      <vt:lpstr>Esempio di verbale gravità L.104/92</vt:lpstr>
      <vt:lpstr>Presentazione standard di PowerPoint</vt:lpstr>
      <vt:lpstr>Presentazione standard di PowerPoint</vt:lpstr>
      <vt:lpstr>I BENEFICIARI DELLA LEGGE SUL COLLOCAMENTO MIRATO DEI DISABILI  Il percorso per il lavoro</vt:lpstr>
      <vt:lpstr>LE DIVERSE OPPORTUNITA’ ED I SERVIZI </vt:lpstr>
      <vt:lpstr>LE DIVERSE OPPORTUNITÀ  Servizi per il lavoro a sostegno dei disabili </vt:lpstr>
      <vt:lpstr>LE DIVERSE MODALITA’ DI AVVIAMENTO AL LAVORO</vt:lpstr>
      <vt:lpstr>LE DIVERSE MODALITÀ DI AVVIAMENTO LAVORATIVO  Modalità di assunzione    Le assunzioni possono avvenire:</vt:lpstr>
      <vt:lpstr>LE DIVERSE MODALITÀ DI AVVIAMENTO LAVORATIVO Le convenzioni di inserimento lavorativo con le cooperative sociali</vt:lpstr>
      <vt:lpstr>LE OPPORTUNITA’ DI LAVORO: OFFERTE DI PRESELEZIONE E AVVIAMENTI NUMERICI</vt:lpstr>
      <vt:lpstr>La Preselezione</vt:lpstr>
      <vt:lpstr>Gli avviamenti d’ufficio</vt:lpstr>
      <vt:lpstr>I TIROCINI </vt:lpstr>
      <vt:lpstr>IL TIROCINIO FORMATIVO E DI ORIENTAMENTO</vt:lpstr>
      <vt:lpstr>IL TIROCINIO FORMATIVO E DI ORIENTAMENTO</vt:lpstr>
      <vt:lpstr>I PERCORSI FORMATIVI </vt:lpstr>
      <vt:lpstr>La formazione professionale</vt:lpstr>
      <vt:lpstr>I SERVIZI DI ORIENTAMENTO </vt:lpstr>
      <vt:lpstr>ORIENTAMENTO SPECIALISTICO Servizio</vt:lpstr>
      <vt:lpstr>COME FUNZIONA</vt:lpstr>
      <vt:lpstr>LA TRANSIZIONE DALLA SCUOLA AL MONDO DEL LAVORO </vt:lpstr>
      <vt:lpstr>TRANSIZIONE SCUOLA-LAVORO </vt:lpstr>
      <vt:lpstr>TRANSIZIONE SCUOLA-LAVORO </vt:lpstr>
      <vt:lpstr>TRANSIZIONE VERSO IL LAVORO </vt:lpstr>
      <vt:lpstr>TRANSIZIONE VERSO IL LAVORO </vt:lpstr>
      <vt:lpstr>TRANSIZIONE VERSO IL LAVORO </vt:lpstr>
      <vt:lpstr>TRANSIZIONE VERSO IL LAVORO </vt:lpstr>
      <vt:lpstr>CENNI SUL MONDO DEL LAVORO LOCALE </vt:lpstr>
      <vt:lpstr>IL MONDO DEL LAVORO NELLA PROVINCIA DI REGGIO EMILIA</vt:lpstr>
      <vt:lpstr>E per saperne di più …  Collocamento Mirato,  Servizi Sanitari e Sociali  Indirizzi utili </vt:lpstr>
      <vt:lpstr>E per saperne di più …</vt:lpstr>
      <vt:lpstr>E per saperne di più …</vt:lpstr>
      <vt:lpstr>E per saperne di più … (Servizi Sanitari)</vt:lpstr>
      <vt:lpstr>E per saperne di più … (Servizi Sociali)</vt:lpstr>
      <vt:lpstr>E per saperne di più … (Servizi Sociali)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Rondini Monica</cp:lastModifiedBy>
  <cp:revision>9</cp:revision>
  <cp:lastPrinted>2022-04-21T14:21:20Z</cp:lastPrinted>
  <dcterms:created xsi:type="dcterms:W3CDTF">2022-01-24T15:19:12Z</dcterms:created>
  <dcterms:modified xsi:type="dcterms:W3CDTF">2024-02-05T08:01:11Z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0x010100794E596928153042A94B5C0BBB71DB53</vt:lpwstr>
  </property>
</Properties>
</file>